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325" r:id="rId3"/>
    <p:sldId id="324" r:id="rId4"/>
    <p:sldId id="334" r:id="rId5"/>
    <p:sldId id="335" r:id="rId6"/>
    <p:sldId id="337" r:id="rId7"/>
    <p:sldId id="341" r:id="rId8"/>
    <p:sldId id="347" r:id="rId9"/>
    <p:sldId id="339" r:id="rId10"/>
    <p:sldId id="340" r:id="rId11"/>
    <p:sldId id="342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50"/>
    <p:restoredTop sz="88132" autoAdjust="0"/>
  </p:normalViewPr>
  <p:slideViewPr>
    <p:cSldViewPr snapToGrid="0" snapToObjects="1">
      <p:cViewPr varScale="1">
        <p:scale>
          <a:sx n="48" d="100"/>
          <a:sy n="48" d="100"/>
        </p:scale>
        <p:origin x="-102" y="-132"/>
      </p:cViewPr>
      <p:guideLst>
        <p:guide orient="horz" pos="4320"/>
        <p:guide pos="7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317024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4057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078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741466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29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304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71206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121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0117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092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65690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4592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 hasCustomPrompt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75349"/>
            <a:ext cx="19621500" cy="1028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“在此键入引文。”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 hasCustomPrompt="1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 hasCustomPrompt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 hasCustomPrompt="1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 hasCustomPrompt="1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 hasCustomPrompt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24384000" cy="180594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 hasCustomPrompt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 hasCustomPrompt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8196" y="184721"/>
            <a:ext cx="24133884" cy="12865799"/>
          </a:xfrm>
          <a:prstGeom prst="rect">
            <a:avLst/>
          </a:prstGeom>
        </p:spPr>
      </p:pic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2171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0" y="13081000"/>
            <a:ext cx="24384000" cy="665843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000" b="1" i="0" u="none" strike="noStrike" cap="none" spc="0" baseline="0">
          <a:ln>
            <a:noFill/>
          </a:ln>
          <a:solidFill>
            <a:schemeClr val="accent1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1" y="4219155"/>
            <a:ext cx="24384001" cy="164147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zh-CN" altLang="en-US" sz="10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“步道乐跑”</a:t>
            </a:r>
            <a:r>
              <a:rPr lang="en-US" altLang="zh-CN" sz="10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10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</a:t>
            </a:r>
            <a:r>
              <a:rPr lang="zh-CN" altLang="en-US" sz="10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手册</a:t>
            </a:r>
            <a:endParaRPr lang="zh-CN" altLang="en-US" sz="10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Shape 123"/>
          <p:cNvSpPr/>
          <p:nvPr/>
        </p:nvSpPr>
        <p:spPr>
          <a:xfrm>
            <a:off x="718457" y="5874903"/>
            <a:ext cx="24384001" cy="1025922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200">
                <a:solidFill>
                  <a:srgbClr val="FFFFFF"/>
                </a:solidFill>
                <a:latin typeface="PingFang SC Light"/>
                <a:ea typeface="PingFang SC Light"/>
                <a:cs typeface="PingFang SC Light"/>
                <a:sym typeface="PingFang SC Light"/>
              </a:defRPr>
            </a:lvl1pPr>
          </a:lstStyle>
          <a:p>
            <a:pPr algn="ctr"/>
            <a:endParaRPr sz="6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42516" y="6534118"/>
            <a:ext cx="5232202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校园智慧体育平台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 smtClean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意见反馈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pic>
        <p:nvPicPr>
          <p:cNvPr id="2" name="图片 1" descr="意见反馈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1580" y="2359026"/>
            <a:ext cx="6437630" cy="939754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360025" y="3729673"/>
            <a:ext cx="8834755" cy="65659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sym typeface="Helvetica Light"/>
              </a:rPr>
              <a:t>同学们在使用中遇到问题，可以随时在app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sym typeface="Helvetica Light"/>
              </a:rPr>
              <a:t>反馈留言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sym typeface="Helvetica Light"/>
              </a:rPr>
              <a:t>或通过在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sym typeface="Helvetica Light"/>
              </a:rPr>
              <a:t>app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sym typeface="Helvetica Light"/>
              </a:rPr>
              <a:t>内置的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sym typeface="Helvetica Light"/>
              </a:rPr>
              <a:t>在线客服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sym typeface="Helvetica Light"/>
              </a:rPr>
              <a:t>联系我们，我们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Helvetica Light"/>
              </a:rPr>
              <a:t>会第一时间与您联系并帮助您解决问题。</a:t>
            </a:r>
            <a:r>
              <a:rPr kumimoji="0" lang="zh-CN" alt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也可通过下列方式与我们进行联系哦！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客服电话：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027-62434316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客服Q Q：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2949610052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微信公众号：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步道乐跑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步道探秘QQ交流群：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QQ群①:511023624、QQ群②:583134849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客服邮箱</a:t>
            </a:r>
            <a:r>
              <a:rPr kumimoji="0" lang="zh-CN" altLang="en-US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：</a:t>
            </a:r>
            <a:r>
              <a:rPr kumimoji="0" lang="en-US" altLang="zh-CN" sz="2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info</a:t>
            </a: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@lptiyu.com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0995" y="7911193"/>
            <a:ext cx="3048000" cy="2959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273800" y="5278240"/>
            <a:ext cx="10160000" cy="102592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Microsoft YaHei" charset="0"/>
                <a:ea typeface="Microsoft YaHei" charset="0"/>
                <a:cs typeface="Microsoft YaHei" charset="0"/>
                <a:sym typeface="Helvetica Light"/>
              </a:rPr>
              <a:t>谢谢！</a:t>
            </a:r>
            <a:endParaRPr kumimoji="0" lang="zh-CN" altLang="en-US" sz="60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Microsoft YaHei" charset="0"/>
              <a:ea typeface="Microsoft YaHei" charset="0"/>
              <a:cs typeface="Microsoft YaHei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685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-38325" y="38797"/>
            <a:ext cx="24384000" cy="1815404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altLang="zh-CN" sz="60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app</a:t>
            </a:r>
            <a:r>
              <a:rPr lang="zh-CN" altLang="en-US" sz="6000" b="1" kern="12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下载方式</a:t>
            </a:r>
            <a:endParaRPr lang="zh-CN" altLang="en-US" sz="6000" b="1" kern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6" name="Text Placeholder 2"/>
          <p:cNvSpPr txBox="1"/>
          <p:nvPr/>
        </p:nvSpPr>
        <p:spPr>
          <a:xfrm>
            <a:off x="4945295" y="2209803"/>
            <a:ext cx="20291420" cy="927462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lnSpc>
                <a:spcPct val="150000"/>
              </a:lnSpc>
              <a:spcBef>
                <a:spcPts val="2300"/>
              </a:spcBef>
              <a:buFontTx/>
              <a:buNone/>
            </a:pPr>
            <a:r>
              <a:rPr lang="zh-CN" altLang="en-US" sz="4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下载方式</a:t>
            </a:r>
            <a:r>
              <a:rPr lang="en-US" altLang="zh-CN" sz="4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4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</a:p>
          <a:p>
            <a:pPr marL="0" indent="0" defTabSz="584200" hangingPunct="0">
              <a:lnSpc>
                <a:spcPct val="150000"/>
              </a:lnSpc>
              <a:spcBef>
                <a:spcPts val="0"/>
              </a:spcBef>
              <a:buSzTx/>
              <a:buFontTx/>
              <a:buNone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苹果（</a:t>
            </a:r>
            <a:r>
              <a:rPr lang="en-US" altLang="zh-CN" sz="3600" dirty="0" err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ios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）版在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store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搜索“步道乐跑”下载；</a:t>
            </a:r>
          </a:p>
          <a:p>
            <a:pPr marL="0" indent="0" defTabSz="584200" hangingPunct="0">
              <a:lnSpc>
                <a:spcPct val="150000"/>
              </a:lnSpc>
              <a:spcBef>
                <a:spcPts val="0"/>
              </a:spcBef>
              <a:buSzTx/>
              <a:buFontTx/>
              <a:buNone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安卓（</a:t>
            </a: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android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）版可在腾讯宝等各大应用市场搜索“步道乐跑”下载</a:t>
            </a:r>
            <a:r>
              <a:rPr lang="zh-CN" altLang="en-US" sz="4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defTabSz="584200" hangingPunct="0">
              <a:lnSpc>
                <a:spcPct val="150000"/>
              </a:lnSpc>
              <a:spcBef>
                <a:spcPts val="0"/>
              </a:spcBef>
              <a:buSzTx/>
              <a:buFontTx/>
              <a:buNone/>
            </a:pP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（百度搜索请认准</a:t>
            </a:r>
            <a:r>
              <a:rPr lang="en-US" altLang="zh-CN" sz="3200" dirty="0" err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lptiyu.com</a:t>
            </a:r>
            <a:r>
              <a:rPr lang="en-US" altLang="zh-CN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32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避免下载到过早版本导致无法使用）</a:t>
            </a:r>
          </a:p>
          <a:p>
            <a:pPr marL="0" indent="0" hangingPunct="1">
              <a:lnSpc>
                <a:spcPct val="150000"/>
              </a:lnSpc>
              <a:spcBef>
                <a:spcPts val="2300"/>
              </a:spcBef>
              <a:buFontTx/>
              <a:buNone/>
            </a:pPr>
            <a:endParaRPr lang="zh-CN" altLang="en-US" sz="40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spcBef>
                <a:spcPts val="2300"/>
              </a:spcBef>
              <a:buNone/>
            </a:pPr>
            <a:r>
              <a:rPr lang="zh-CN" altLang="en-US" sz="4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下载方式</a:t>
            </a:r>
            <a:r>
              <a:rPr lang="en-US" altLang="zh-CN" sz="4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</a:p>
          <a:p>
            <a:pPr marL="0" indent="0" defTabSz="58420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通过微信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公众号“步道乐跑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”点击菜单</a:t>
            </a:r>
          </a:p>
          <a:p>
            <a:pPr marL="0" indent="0" defTabSz="58420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en-US" altLang="zh-CN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下载”即可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marL="0" indent="0" defTabSz="58420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android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用户会跳转到应用宝界面，点击“普通下载”</a:t>
            </a:r>
          </a:p>
          <a:p>
            <a:pPr marL="0" indent="0" defTabSz="58420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可以避免下载应用市场）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hangingPunct="1">
              <a:spcBef>
                <a:spcPts val="2300"/>
              </a:spcBef>
              <a:buFontTx/>
              <a:buNone/>
            </a:pPr>
            <a:endParaRPr lang="en-US" altLang="zh-CN" sz="40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73405" y="7490278"/>
            <a:ext cx="4196374" cy="40739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 smtClean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注册登录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03070" y="2348550"/>
            <a:ext cx="2014945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根据国家实名制要求，</a:t>
            </a:r>
            <a:r>
              <a:rPr kumimoji="0" lang="en-US" altLang="zh-CN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app</a:t>
            </a:r>
            <a:r>
              <a:rPr kumimoji="0" lang="zh-CN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需要登录之后才能使用，支持通过绑定</a:t>
            </a:r>
            <a:r>
              <a:rPr kumimoji="0" lang="en-US" altLang="zh-CN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QQ</a:t>
            </a:r>
            <a:r>
              <a:rPr kumimoji="0" lang="zh-CN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或微信号方式注册。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pic>
        <p:nvPicPr>
          <p:cNvPr id="5" name="图片 4" descr="注册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7164" y="3700117"/>
            <a:ext cx="4953635" cy="7704483"/>
          </a:xfrm>
          <a:prstGeom prst="rect">
            <a:avLst/>
          </a:prstGeom>
        </p:spPr>
      </p:pic>
      <p:pic>
        <p:nvPicPr>
          <p:cNvPr id="6" name="图片 5" descr="登录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39694" y="3514725"/>
            <a:ext cx="4904105" cy="7889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0984" y="3489325"/>
            <a:ext cx="4946015" cy="7889875"/>
          </a:xfrm>
          <a:prstGeom prst="rect">
            <a:avLst/>
          </a:prstGeom>
        </p:spPr>
      </p:pic>
      <p:cxnSp>
        <p:nvCxnSpPr>
          <p:cNvPr id="10" name="直线箭头连接符 9"/>
          <p:cNvCxnSpPr>
            <a:stCxn id="7" idx="3"/>
          </p:cNvCxnSpPr>
          <p:nvPr/>
        </p:nvCxnSpPr>
        <p:spPr>
          <a:xfrm flipV="1">
            <a:off x="7746999" y="7416800"/>
            <a:ext cx="1219201" cy="174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线箭头连接符 11"/>
          <p:cNvCxnSpPr/>
          <p:nvPr/>
        </p:nvCxnSpPr>
        <p:spPr>
          <a:xfrm flipV="1">
            <a:off x="14121763" y="7459662"/>
            <a:ext cx="1219201" cy="174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 smtClean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身份认证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1929450"/>
            <a:ext cx="2014945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app</a:t>
            </a:r>
            <a:r>
              <a:rPr kumimoji="0" lang="zh-CN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登录之后，需要进行学生身份认证后，</a:t>
            </a:r>
            <a:r>
              <a:rPr kumimoji="0" lang="en-US" altLang="zh-CN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app</a:t>
            </a:r>
            <a:r>
              <a:rPr kumimoji="0" lang="zh-CN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端乐跑数据才会关联课外体育成绩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97555" y="11451542"/>
            <a:ext cx="406754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我的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pic>
        <p:nvPicPr>
          <p:cNvPr id="2" name="图片 1" descr="未认证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26105" y="3005455"/>
            <a:ext cx="4588510" cy="8161655"/>
          </a:xfrm>
          <a:prstGeom prst="rect">
            <a:avLst/>
          </a:prstGeom>
        </p:spPr>
      </p:pic>
      <p:pic>
        <p:nvPicPr>
          <p:cNvPr id="15" name="图片 14" descr="审核中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75535" y="2870200"/>
            <a:ext cx="4749800" cy="84416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26105" y="12065635"/>
            <a:ext cx="4589145" cy="932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点击个人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“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头像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”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下方的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“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未认证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”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即可进入认证界面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96045" y="11452177"/>
            <a:ext cx="4067545" cy="655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认证界面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836660" y="12065635"/>
            <a:ext cx="4629785" cy="932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选择对应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“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身份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”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并填写对应信息后，点击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“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认证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”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按钮即可提交认证申请。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443835" y="11452177"/>
            <a:ext cx="4067545" cy="655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待审核界面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075535" y="12273280"/>
            <a:ext cx="4749165" cy="516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提交完认证申请后，等待系统审核即可哦！</a:t>
            </a:r>
          </a:p>
        </p:txBody>
      </p:sp>
      <p:cxnSp>
        <p:nvCxnSpPr>
          <p:cNvPr id="13" name="直线箭头连接符 12"/>
          <p:cNvCxnSpPr/>
          <p:nvPr/>
        </p:nvCxnSpPr>
        <p:spPr>
          <a:xfrm>
            <a:off x="6009004" y="4894264"/>
            <a:ext cx="2827656" cy="1074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图片 19" descr="QQ截图201711201234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6045" y="9098280"/>
            <a:ext cx="4226929" cy="1605381"/>
          </a:xfrm>
          <a:prstGeom prst="rect">
            <a:avLst/>
          </a:prstGeom>
        </p:spPr>
      </p:pic>
      <p:pic>
        <p:nvPicPr>
          <p:cNvPr id="22" name="图片 21" descr="QQ截图2017112012335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6045" y="2870200"/>
            <a:ext cx="4067545" cy="6228080"/>
          </a:xfrm>
          <a:prstGeom prst="rect">
            <a:avLst/>
          </a:prstGeom>
        </p:spPr>
      </p:pic>
      <p:cxnSp>
        <p:nvCxnSpPr>
          <p:cNvPr id="17" name="直线箭头连接符 16"/>
          <p:cNvCxnSpPr/>
          <p:nvPr/>
        </p:nvCxnSpPr>
        <p:spPr>
          <a:xfrm flipV="1">
            <a:off x="13063590" y="7178110"/>
            <a:ext cx="2011945" cy="31969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 smtClean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认证结果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22851" y="2305071"/>
            <a:ext cx="312419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认证通过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411451" y="2305071"/>
            <a:ext cx="312419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认证不通过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pic>
        <p:nvPicPr>
          <p:cNvPr id="5" name="图片 4" descr="审核不通过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30400" y="4158533"/>
            <a:ext cx="5461000" cy="7703266"/>
          </a:xfrm>
          <a:prstGeom prst="rect">
            <a:avLst/>
          </a:prstGeom>
        </p:spPr>
      </p:pic>
      <p:pic>
        <p:nvPicPr>
          <p:cNvPr id="6" name="图片 5" descr="身份通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4759" y="4114799"/>
            <a:ext cx="5266840" cy="7747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0600" y="4165598"/>
            <a:ext cx="5002020" cy="769620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68801" y="3407974"/>
            <a:ext cx="812800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我的界面会出现“已认证</a:t>
            </a:r>
            <a:r>
              <a:rPr kumimoji="0" lang="zh-CN" altLang="en-US" sz="2800" b="0" i="0" u="none" strike="noStrike" cap="none" spc="0" normalizeH="0" baseline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”标志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859000" y="3120704"/>
            <a:ext cx="57404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我的界面会显示“审核未通过”，可以修改信息后重新提交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 smtClean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早锻炼规则说明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57601" y="2343172"/>
            <a:ext cx="1742439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学校会设置跑步规则和目标要求，在</a:t>
            </a:r>
            <a:r>
              <a:rPr kumimoji="0" lang="en-US" altLang="zh-CN" sz="4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app</a:t>
            </a: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乐跑界面可以随时点击查看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16018" y="4242462"/>
            <a:ext cx="15922486" cy="5027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早锻炼计入有效成绩需要满足以下条件：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 altLang="zh-CN" sz="4000" dirty="0" smtClean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altLang="zh-CN" sz="40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、因为我校目前只做为早考勤，所以不要求速度、里程，只需要经过所有系统分配的打卡点位置即可</a:t>
            </a:r>
            <a:r>
              <a:rPr lang="zh-CN" altLang="en-US" sz="40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（开启跑步后，经过点位时会自动打卡</a:t>
            </a:r>
            <a:r>
              <a:rPr lang="zh-CN" altLang="en-US" sz="4000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zh-CN" sz="4000" dirty="0" smtClean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kumimoji="0" lang="en-US" altLang="zh-CN" sz="4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2</a:t>
            </a: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、</a:t>
            </a:r>
            <a:r>
              <a:rPr lang="zh-CN" altLang="en-US" sz="4000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早锻炼界面</a:t>
            </a: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会提示两个打卡点位置。</a:t>
            </a:r>
            <a:endParaRPr kumimoji="0" lang="en-US" altLang="zh-CN" sz="4000" b="0" i="0" u="none" strike="noStrike" cap="none" spc="0" normalizeH="0" baseline="0" dirty="0" smtClean="0">
              <a:ln>
                <a:noFill/>
              </a:ln>
              <a:solidFill>
                <a:schemeClr val="accent2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  <a:p>
            <a:pPr algn="l"/>
            <a:r>
              <a:rPr lang="en-US" altLang="zh-CN" sz="4000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4000" dirty="0" smtClean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、学生需要在早锻炼时间内经过系统分配的两个打卡点。</a:t>
            </a:r>
            <a:endParaRPr lang="en-US" altLang="zh-CN" sz="4000" dirty="0" smtClean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kumimoji="0" lang="en-US" altLang="zh-CN" sz="4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4</a:t>
            </a:r>
            <a:r>
              <a:rPr kumimoji="0" lang="zh-CN" altLang="en-US" sz="4000" b="0" i="0" u="none" strike="noStrike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、每次的考勤打卡点都是由系统随机分配。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 smtClean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早锻炼流程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pic>
        <p:nvPicPr>
          <p:cNvPr id="3" name="图片 2" descr="健康提醒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1220" y="2444115"/>
            <a:ext cx="4003040" cy="7114540"/>
          </a:xfrm>
          <a:prstGeom prst="rect">
            <a:avLst/>
          </a:prstGeom>
        </p:spPr>
      </p:pic>
      <p:pic>
        <p:nvPicPr>
          <p:cNvPr id="5" name="图片 4" descr="开始乐跑1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43646" y="2429510"/>
            <a:ext cx="4152900" cy="712914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9191" y="9866077"/>
            <a:ext cx="4003675" cy="176458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 charset="0"/>
                <a:ea typeface="Microsoft YaHei" charset="0"/>
                <a:cs typeface="Microsoft YaHei" charset="0"/>
                <a:sym typeface="Helvetica Light"/>
              </a:rPr>
              <a:t>1.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 charset="0"/>
                <a:ea typeface="Microsoft YaHei" charset="0"/>
                <a:cs typeface="Microsoft YaHei" charset="0"/>
                <a:sym typeface="Helvetica Light"/>
              </a:rPr>
              <a:t>在主界面点击开始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 charset="0"/>
                <a:ea typeface="Microsoft YaHei" charset="0"/>
                <a:cs typeface="Microsoft YaHei" charset="0"/>
                <a:sym typeface="Helvetica Light"/>
              </a:rPr>
              <a:t>乐跑，并确认安全提醒后，点击</a:t>
            </a: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 charset="0"/>
                <a:ea typeface="Microsoft YaHei" charset="0"/>
                <a:cs typeface="Microsoft YaHei" charset="0"/>
                <a:sym typeface="Helvetica Light"/>
              </a:rPr>
              <a:t>“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 charset="0"/>
                <a:ea typeface="Microsoft YaHei" charset="0"/>
                <a:cs typeface="Microsoft YaHei" charset="0"/>
                <a:sym typeface="Helvetica Light"/>
              </a:rPr>
              <a:t>进入乐跑</a:t>
            </a: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 charset="0"/>
                <a:ea typeface="Microsoft YaHei" charset="0"/>
                <a:cs typeface="Microsoft YaHei" charset="0"/>
                <a:sym typeface="Helvetica Light"/>
              </a:rPr>
              <a:t>”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" charset="0"/>
              <a:ea typeface="Microsoft YaHei" charset="0"/>
              <a:cs typeface="Microsoft YaHei" charset="0"/>
              <a:sym typeface="Helvetica Ligh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31130" y="9866077"/>
            <a:ext cx="4294505" cy="176458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 charset="0"/>
                <a:ea typeface="Microsoft YaHei" charset="0"/>
                <a:cs typeface="Microsoft YaHei" charset="0"/>
                <a:sym typeface="Helvetica Light"/>
              </a:rPr>
              <a:t>2.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 charset="0"/>
                <a:ea typeface="Microsoft YaHei" charset="0"/>
                <a:cs typeface="Microsoft YaHei" charset="0"/>
                <a:sym typeface="Helvetica Light"/>
              </a:rPr>
              <a:t>此时会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 charset="0"/>
                <a:ea typeface="Microsoft YaHei" charset="0"/>
                <a:cs typeface="Microsoft YaHei" charset="0"/>
                <a:sym typeface="Helvetica Light"/>
              </a:rPr>
              <a:t>进入跑步地图界面，可以随时点击问号图标查看本次考勤标准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" charset="0"/>
              <a:ea typeface="Microsoft YaHei" charset="0"/>
              <a:cs typeface="Microsoft YaHei" charset="0"/>
              <a:sym typeface="Helvetica Ligh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18585" y="9879115"/>
            <a:ext cx="4852035" cy="23185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 charset="0"/>
                <a:ea typeface="Microsoft YaHei" charset="0"/>
                <a:cs typeface="Microsoft YaHei" charset="0"/>
                <a:sym typeface="Helvetica Light"/>
              </a:rPr>
              <a:t>3.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 charset="0"/>
                <a:ea typeface="Microsoft YaHei" charset="0"/>
                <a:cs typeface="Microsoft YaHei" charset="0"/>
                <a:sym typeface="Helvetica Light"/>
              </a:rPr>
              <a:t> 每次运动系统会随机分配两个打卡点，其位置是本次</a:t>
            </a:r>
            <a:r>
              <a:rPr lang="zh-CN" altLang="en-US" sz="2400" dirty="0" smtClean="0">
                <a:latin typeface="Microsoft YaHei" charset="0"/>
                <a:ea typeface="Microsoft YaHei" charset="0"/>
                <a:cs typeface="Microsoft YaHei" charset="0"/>
              </a:rPr>
              <a:t>早锻炼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 charset="0"/>
                <a:ea typeface="Microsoft YaHei" charset="0"/>
                <a:cs typeface="Microsoft YaHei" charset="0"/>
                <a:sym typeface="Helvetica Light"/>
              </a:rPr>
              <a:t>要经过的地方，确认后点击“开始乐跑”即可开始早锻炼。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" charset="0"/>
              <a:ea typeface="Microsoft YaHei" charset="0"/>
              <a:cs typeface="Microsoft YaHei" charset="0"/>
              <a:sym typeface="Helvetica Light"/>
            </a:endParaRPr>
          </a:p>
        </p:txBody>
      </p:sp>
      <p:pic>
        <p:nvPicPr>
          <p:cNvPr id="12" name="图片 11" descr="长按暂停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703515" y="2444115"/>
            <a:ext cx="4194810" cy="72250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863445" y="10163140"/>
            <a:ext cx="4138930" cy="231858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 charset="0"/>
                <a:ea typeface="Microsoft YaHei" charset="0"/>
                <a:cs typeface="Microsoft YaHei" charset="0"/>
                <a:sym typeface="Helvetica Light"/>
              </a:rPr>
              <a:t>4</a:t>
            </a:r>
            <a:r>
              <a:rPr kumimoji="0" lang="en-US" altLang="zh-CN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 charset="0"/>
                <a:ea typeface="Microsoft YaHei" charset="0"/>
                <a:cs typeface="Microsoft YaHei" charset="0"/>
                <a:sym typeface="Helvetica Light"/>
              </a:rPr>
              <a:t>.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 charset="0"/>
                <a:ea typeface="Microsoft YaHei" charset="0"/>
                <a:cs typeface="Microsoft YaHei" charset="0"/>
                <a:sym typeface="Helvetica Light"/>
              </a:rPr>
              <a:t>考勤过程中，到达打卡点位置时，系统会自动打卡，并有语音播报，同时界面会更新打卡信息</a:t>
            </a:r>
            <a:r>
              <a:rPr lang="zh-CN" altLang="en-US" sz="2400" dirty="0" smtClean="0">
                <a:latin typeface="Microsoft YaHei" charset="0"/>
                <a:ea typeface="Microsoft YaHei" charset="0"/>
                <a:cs typeface="Microsoft YaHei" charset="0"/>
              </a:rPr>
              <a:t>。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" charset="0"/>
              <a:ea typeface="Microsoft YaHei" charset="0"/>
              <a:cs typeface="Microsoft YaHei" charset="0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448871" y="9996705"/>
            <a:ext cx="4138930" cy="176458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 charset="0"/>
                <a:ea typeface="Microsoft YaHei" charset="0"/>
                <a:cs typeface="Microsoft YaHei" charset="0"/>
                <a:sym typeface="Helvetica Light"/>
              </a:rPr>
              <a:t>5.</a:t>
            </a:r>
            <a:r>
              <a:rPr kumimoji="0" lang="zh-CN" altLang="en-US" sz="24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Microsoft YaHei" charset="0"/>
                <a:ea typeface="Microsoft YaHei" charset="0"/>
                <a:cs typeface="Microsoft YaHei" charset="0"/>
                <a:sym typeface="Helvetica Light"/>
              </a:rPr>
              <a:t>运动结束后，会详细反映早锻炼过程数据，成绩是否关联以及原因都会实时反馈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Microsoft YaHei" charset="0"/>
              <a:ea typeface="Microsoft YaHei" charset="0"/>
              <a:cs typeface="Microsoft YaHei" charset="0"/>
              <a:sym typeface="Helvetica Ligh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16214" y="2444073"/>
            <a:ext cx="4138930" cy="736833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31130" y="2444115"/>
            <a:ext cx="4064080" cy="722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 smtClean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作弊问题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80560" y="2948940"/>
            <a:ext cx="15499080" cy="3980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zh-CN" altLang="en-US" sz="3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zh-CN" altLang="en-US" sz="3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、系统会根据账号、设备号判断是否存在作弊行为，比如一个手机经常有好几个号码在跑步，系统会判定这几个号码都存在作弊嫌疑。</a:t>
            </a: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zh-CN" altLang="en-US" sz="3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zh-CN" altLang="en-US" sz="36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altLang="zh-CN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、一旦发现作弊，将会取消早锻炼成绩。</a:t>
            </a:r>
          </a:p>
        </p:txBody>
      </p:sp>
    </p:spTree>
    <p:extLst>
      <p:ext uri="{BB962C8B-B14F-4D97-AF65-F5344CB8AC3E}">
        <p14:creationId xmlns:p14="http://schemas.microsoft.com/office/powerpoint/2010/main" xmlns="" val="480077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 smtClean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其他常见问题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pic>
        <p:nvPicPr>
          <p:cNvPr id="2" name="图片 1" descr="常见问题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51710" y="2517775"/>
            <a:ext cx="5471160" cy="97313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36915" y="3656250"/>
            <a:ext cx="14205585" cy="828944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一.如何进行学生认证？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在app“我的”界面，点击“去认证”，提交学号等资料等待审核即可，认证通过后，在“我的”界面会有“已认证”标志。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二.学生认证信息错误怎么办？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学生认证信息错误可能影响你的</a:t>
            </a: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最终早锻炼成绩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哦！可以进入“我的”——“在线客服”，发送学生身份证明材料，如学生证照片等，联系乐跑君帮你解决哦！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三.跑步有效，要满足什么条件？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已认证学生身份的用户，跑步才会</a:t>
            </a: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跟早锻炼成绩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关联，且必须满足学校设置的规则，可以在跑步界面点击右上角的问号查看学校的乐跑规则。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每次考勤必须经过系统分配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的打卡点并自动打卡成功才会计算为有效成绩。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四.每天可关联几次有效成绩？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每天有效</a:t>
            </a:r>
            <a:r>
              <a:rPr kumimoji="0" lang="zh-CN" alt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次数只记录一次。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……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如有其它疑问或反馈，可进入“我的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”——“</a:t>
            </a:r>
            <a:r>
              <a:rPr kumimoji="0" lang="en-US" altLang="zh-CN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在线客服”联系乐跑君帮你解决哦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Helvetica Light"/>
              </a:rPr>
              <a:t>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36915" y="2339991"/>
            <a:ext cx="1742439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zh-CN" altLang="en-US" sz="3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在</a:t>
            </a:r>
            <a:r>
              <a:rPr kumimoji="0" lang="en-US" altLang="zh-CN" sz="3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app</a:t>
            </a:r>
            <a:r>
              <a:rPr kumimoji="0" lang="zh-CN" altLang="en-US" sz="3600" b="0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“我的”界面有常见问题的汇总，同学们可以随时查看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859</Words>
  <Application>Microsoft Office PowerPoint</Application>
  <PresentationFormat>自定义</PresentationFormat>
  <Paragraphs>80</Paragraphs>
  <Slides>11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White</vt:lpstr>
      <vt:lpstr>幻灯片 1</vt:lpstr>
      <vt:lpstr>幻灯片 2</vt:lpstr>
      <vt:lpstr>注册登录</vt:lpstr>
      <vt:lpstr>身份认证</vt:lpstr>
      <vt:lpstr>认证结果</vt:lpstr>
      <vt:lpstr>早锻炼规则说明</vt:lpstr>
      <vt:lpstr>早锻炼流程</vt:lpstr>
      <vt:lpstr>作弊问题</vt:lpstr>
      <vt:lpstr>其他常见问题</vt:lpstr>
      <vt:lpstr>意见反馈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1641</cp:revision>
  <cp:lastPrinted>2017-06-07T09:57:00Z</cp:lastPrinted>
  <dcterms:created xsi:type="dcterms:W3CDTF">2017-08-15T01:48:00Z</dcterms:created>
  <dcterms:modified xsi:type="dcterms:W3CDTF">2018-03-07T01:30:02Z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