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sldIdLst>
    <p:sldId id="256" r:id="rId4"/>
    <p:sldId id="549" r:id="rId6"/>
    <p:sldId id="592" r:id="rId7"/>
    <p:sldId id="594" r:id="rId8"/>
    <p:sldId id="596" r:id="rId9"/>
    <p:sldId id="599" r:id="rId10"/>
    <p:sldId id="600" r:id="rId11"/>
    <p:sldId id="601" r:id="rId12"/>
    <p:sldId id="626" r:id="rId13"/>
    <p:sldId id="628" r:id="rId14"/>
    <p:sldId id="630" r:id="rId15"/>
    <p:sldId id="632" r:id="rId16"/>
    <p:sldId id="610" r:id="rId17"/>
    <p:sldId id="614" r:id="rId18"/>
    <p:sldId id="622" r:id="rId19"/>
    <p:sldId id="654" r:id="rId20"/>
    <p:sldId id="640" r:id="rId21"/>
    <p:sldId id="648" r:id="rId22"/>
    <p:sldId id="656" r:id="rId23"/>
    <p:sldId id="658" r:id="rId24"/>
  </p:sldIdLst>
  <p:sldSz cx="9144000" cy="6858000" type="screen4x3"/>
  <p:notesSz cx="6797675" cy="992632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611F"/>
    <a:srgbClr val="FFC353"/>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95" autoAdjust="0"/>
    <p:restoredTop sz="86456" autoAdjust="0"/>
  </p:normalViewPr>
  <p:slideViewPr>
    <p:cSldViewPr showGuides="1">
      <p:cViewPr varScale="1">
        <p:scale>
          <a:sx n="71" d="100"/>
          <a:sy n="71" d="100"/>
        </p:scale>
        <p:origin x="-1470" y="-96"/>
      </p:cViewPr>
      <p:guideLst>
        <p:guide orient="horz" pos="2160"/>
        <p:guide pos="2834"/>
      </p:guideLst>
    </p:cSldViewPr>
  </p:slideViewPr>
  <p:outlineViewPr>
    <p:cViewPr>
      <p:scale>
        <a:sx n="33" d="100"/>
        <a:sy n="33" d="100"/>
      </p:scale>
      <p:origin x="270" y="4896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12.png"/></Relationships>
</file>

<file path=ppt/diagrams/_rels/data2.xml.rels><?xml version="1.0" encoding="UTF-8" standalone="yes"?>
<Relationships xmlns="http://schemas.openxmlformats.org/package/2006/relationships"><Relationship Id="rId1" Type="http://schemas.openxmlformats.org/officeDocument/2006/relationships/image" Target="../media/image13.png"/></Relationships>
</file>

<file path=ppt/diagrams/_rels/data3.xml.rels><?xml version="1.0" encoding="UTF-8" standalone="yes"?>
<Relationships xmlns="http://schemas.openxmlformats.org/package/2006/relationships"><Relationship Id="rId1" Type="http://schemas.openxmlformats.org/officeDocument/2006/relationships/image" Target="../media/image14.png"/></Relationships>
</file>

<file path=ppt/diagrams/_rels/data4.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075EEFE-3B04-4D56-A174-89A24F371B0F}"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zh-CN" altLang="en-US"/>
        </a:p>
      </dgm:t>
    </dgm:pt>
    <dgm:pt modelId="{6596631A-6CFE-4548-A22B-58AD1F56A240}">
      <dgm:prSet custT="1"/>
      <dgm:spPr/>
      <dgm:t>
        <a:bodyPr/>
        <a:lstStyle/>
        <a:p>
          <a:pPr algn="l" rtl="0"/>
          <a:r>
            <a:rPr lang="en-US" altLang="zh-CN" sz="1600" dirty="0">
              <a:latin typeface="微软雅黑" panose="020B0503020204020204" charset="-122"/>
              <a:ea typeface="微软雅黑" panose="020B0503020204020204" charset="-122"/>
            </a:rPr>
            <a:t>      </a:t>
          </a:r>
          <a:r>
            <a:rPr lang="zh-CN" sz="1600" b="1" dirty="0">
              <a:latin typeface="微软雅黑" panose="020B0503020204020204" charset="-122"/>
              <a:ea typeface="微软雅黑" panose="020B0503020204020204" charset="-122"/>
            </a:rPr>
            <a:t>登录</a:t>
          </a:r>
          <a:r>
            <a:rPr lang="zh-CN" altLang="en-US" sz="1600" b="1" dirty="0">
              <a:latin typeface="微软雅黑" panose="020B0503020204020204" charset="-122"/>
              <a:ea typeface="微软雅黑" panose="020B0503020204020204" charset="-122"/>
            </a:rPr>
            <a:t>系统</a:t>
          </a:r>
          <a:r>
            <a:rPr lang="zh-CN" sz="1600" b="1" dirty="0">
              <a:latin typeface="微软雅黑" panose="020B0503020204020204" charset="-122"/>
              <a:ea typeface="微软雅黑" panose="020B0503020204020204" charset="-122"/>
            </a:rPr>
            <a:t>时提示用户名或密码错误怎么办？</a:t>
          </a:r>
          <a:endParaRPr lang="en-US" altLang="zh-CN" sz="1600" b="1" dirty="0">
            <a:latin typeface="微软雅黑" panose="020B0503020204020204" charset="-122"/>
            <a:ea typeface="微软雅黑" panose="020B0503020204020204" charset="-122"/>
          </a:endParaRPr>
        </a:p>
        <a:p>
          <a:pPr algn="l" rtl="0"/>
          <a:r>
            <a:rPr lang="en-US" altLang="zh-CN" sz="1600" b="1" dirty="0">
              <a:latin typeface="微软雅黑" panose="020B0503020204020204" charset="-122"/>
              <a:ea typeface="微软雅黑" panose="020B0503020204020204" charset="-122"/>
            </a:rPr>
            <a:t>      </a:t>
          </a:r>
          <a:r>
            <a:rPr lang="zh-CN" sz="1600" b="1" dirty="0">
              <a:latin typeface="微软雅黑" panose="020B0503020204020204" charset="-122"/>
              <a:ea typeface="微软雅黑" panose="020B0503020204020204" charset="-122"/>
            </a:rPr>
            <a:t>答：忘记</a:t>
          </a:r>
          <a:r>
            <a:rPr lang="zh-CN" altLang="en-US" sz="1600" b="1" dirty="0">
              <a:latin typeface="微软雅黑" panose="020B0503020204020204" charset="-122"/>
              <a:ea typeface="微软雅黑" panose="020B0503020204020204" charset="-122"/>
            </a:rPr>
            <a:t>登录</a:t>
          </a:r>
          <a:r>
            <a:rPr lang="zh-CN" sz="1600" b="1" dirty="0">
              <a:latin typeface="微软雅黑" panose="020B0503020204020204" charset="-122"/>
              <a:ea typeface="微软雅黑" panose="020B0503020204020204" charset="-122"/>
            </a:rPr>
            <a:t>密码可</a:t>
          </a:r>
          <a:r>
            <a:rPr lang="zh-CN" altLang="en-US" sz="1600" b="1" dirty="0">
              <a:latin typeface="微软雅黑" panose="020B0503020204020204" charset="-122"/>
              <a:ea typeface="微软雅黑" panose="020B0503020204020204" charset="-122"/>
            </a:rPr>
            <a:t>联系业务系统运维人员给您重置密码，联系电话</a:t>
          </a:r>
          <a:r>
            <a:rPr lang="en-US" altLang="zh-CN" sz="1600" b="1" dirty="0">
              <a:latin typeface="微软雅黑" panose="020B0503020204020204" charset="-122"/>
              <a:ea typeface="微软雅黑" panose="020B0503020204020204" charset="-122"/>
            </a:rPr>
            <a:t>010-88309931</a:t>
          </a:r>
          <a:r>
            <a:rPr lang="zh-CN" altLang="en-US" sz="1600" b="1" dirty="0">
              <a:latin typeface="微软雅黑" panose="020B0503020204020204" charset="-122"/>
              <a:ea typeface="微软雅黑" panose="020B0503020204020204" charset="-122"/>
            </a:rPr>
            <a:t>。</a:t>
          </a:r>
          <a:endParaRPr lang="zh-CN" sz="1600" b="1" dirty="0">
            <a:latin typeface="微软雅黑" panose="020B0503020204020204" charset="-122"/>
            <a:ea typeface="微软雅黑" panose="020B0503020204020204" charset="-122"/>
          </a:endParaRPr>
        </a:p>
      </dgm:t>
    </dgm:pt>
    <dgm:pt modelId="{39350A49-3D26-40B7-BECD-C2B463B55791}" cxnId="{9481B039-85BC-43FE-8EF9-3D566965BC2A}" type="parTrans">
      <dgm:prSet/>
      <dgm:spPr/>
      <dgm:t>
        <a:bodyPr/>
        <a:lstStyle/>
        <a:p>
          <a:endParaRPr lang="zh-CN" altLang="en-US"/>
        </a:p>
      </dgm:t>
    </dgm:pt>
    <dgm:pt modelId="{8AD82D47-05EB-44CC-808C-72036883C57F}" cxnId="{9481B039-85BC-43FE-8EF9-3D566965BC2A}" type="sibTrans">
      <dgm:prSet/>
      <dgm:spPr/>
      <dgm:t>
        <a:bodyPr/>
        <a:lstStyle/>
        <a:p>
          <a:endParaRPr lang="zh-CN" altLang="en-US"/>
        </a:p>
      </dgm:t>
    </dgm:pt>
    <dgm:pt modelId="{C558AE2C-7ADA-4C6D-A18B-BD29CB66D2BF}" type="pres">
      <dgm:prSet presAssocID="{0075EEFE-3B04-4D56-A174-89A24F371B0F}" presName="Name0" presStyleCnt="0">
        <dgm:presLayoutVars>
          <dgm:chMax/>
          <dgm:chPref/>
          <dgm:dir/>
        </dgm:presLayoutVars>
      </dgm:prSet>
      <dgm:spPr/>
      <dgm:t>
        <a:bodyPr/>
        <a:lstStyle/>
        <a:p>
          <a:endParaRPr lang="zh-CN" altLang="en-US"/>
        </a:p>
      </dgm:t>
    </dgm:pt>
    <dgm:pt modelId="{E3F5EA64-38A5-40B1-B07F-B4678E3EE5A2}" type="pres">
      <dgm:prSet presAssocID="{6596631A-6CFE-4548-A22B-58AD1F56A240}" presName="composite" presStyleCnt="0">
        <dgm:presLayoutVars>
          <dgm:chMax/>
          <dgm:chPref/>
        </dgm:presLayoutVars>
      </dgm:prSet>
      <dgm:spPr/>
    </dgm:pt>
    <dgm:pt modelId="{33AE8870-91AE-428D-8678-BC3FDC7E917D}" type="pres">
      <dgm:prSet presAssocID="{6596631A-6CFE-4548-A22B-58AD1F56A240}" presName="Image" presStyleLbl="bgImgPlace1" presStyleIdx="0" presStyleCnt="1" custScaleX="192106" custScaleY="173317" custLinFactNeighborX="-19065" custLinFactNeighborY="-932"/>
      <dgm:spPr>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dgm:spPr>
    </dgm:pt>
    <dgm:pt modelId="{081D7E26-F62D-4D24-A1D3-E5A4CB1C21A0}" type="pres">
      <dgm:prSet presAssocID="{6596631A-6CFE-4548-A22B-58AD1F56A240}" presName="ParentText" presStyleLbl="revTx" presStyleIdx="0" presStyleCnt="1" custScaleX="87434" custScaleY="68193" custLinFactNeighborX="12141" custLinFactNeighborY="12415">
        <dgm:presLayoutVars>
          <dgm:chMax val="0"/>
          <dgm:chPref val="0"/>
          <dgm:bulletEnabled val="1"/>
        </dgm:presLayoutVars>
      </dgm:prSet>
      <dgm:spPr/>
      <dgm:t>
        <a:bodyPr/>
        <a:lstStyle/>
        <a:p>
          <a:endParaRPr lang="zh-CN" altLang="en-US"/>
        </a:p>
      </dgm:t>
    </dgm:pt>
    <dgm:pt modelId="{A3936F8F-EAB1-4D35-BCC2-305989C5109C}" type="pres">
      <dgm:prSet presAssocID="{6596631A-6CFE-4548-A22B-58AD1F56A240}" presName="tlFrame" presStyleLbl="node1" presStyleIdx="0" presStyleCnt="4" custScaleX="63471" custScaleY="76888" custLinFactNeighborX="59921" custLinFactNeighborY="80968"/>
      <dgm:spPr/>
    </dgm:pt>
    <dgm:pt modelId="{7F5C274F-AC48-48BA-A975-6F160ECBC254}" type="pres">
      <dgm:prSet presAssocID="{6596631A-6CFE-4548-A22B-58AD1F56A240}" presName="trFrame" presStyleLbl="node1" presStyleIdx="1" presStyleCnt="4" custScaleX="66842" custScaleY="77161" custLinFactNeighborX="34194" custLinFactNeighborY="81104"/>
      <dgm:spPr/>
    </dgm:pt>
    <dgm:pt modelId="{54633B82-2CE1-4C2C-AD47-8E8441128088}" type="pres">
      <dgm:prSet presAssocID="{6596631A-6CFE-4548-A22B-58AD1F56A240}" presName="blFrame" presStyleLbl="node1" presStyleIdx="2" presStyleCnt="4" custScaleX="79485" custScaleY="66824" custLinFactNeighborX="62809" custLinFactNeighborY="-10235"/>
      <dgm:spPr/>
    </dgm:pt>
    <dgm:pt modelId="{C651FC7B-601A-4A69-948D-2F7ADF2FDDB2}" type="pres">
      <dgm:prSet presAssocID="{6596631A-6CFE-4548-A22B-58AD1F56A240}" presName="brFrame" presStyleLbl="node1" presStyleIdx="3" presStyleCnt="4" custScaleX="66925" custScaleY="66494" custLinFactNeighborX="34235" custLinFactNeighborY="-18894"/>
      <dgm:spPr/>
    </dgm:pt>
  </dgm:ptLst>
  <dgm:cxnLst>
    <dgm:cxn modelId="{9481B039-85BC-43FE-8EF9-3D566965BC2A}" srcId="{0075EEFE-3B04-4D56-A174-89A24F371B0F}" destId="{6596631A-6CFE-4548-A22B-58AD1F56A240}" srcOrd="0" destOrd="0" parTransId="{39350A49-3D26-40B7-BECD-C2B463B55791}" sibTransId="{8AD82D47-05EB-44CC-808C-72036883C57F}"/>
    <dgm:cxn modelId="{37D7F9B0-2453-4600-813D-C2FCC48D35E7}" type="presOf" srcId="{6596631A-6CFE-4548-A22B-58AD1F56A240}" destId="{081D7E26-F62D-4D24-A1D3-E5A4CB1C21A0}" srcOrd="0" destOrd="0" presId="urn:microsoft.com/office/officeart/2009/3/layout/FramedTextPicture"/>
    <dgm:cxn modelId="{7981FB87-2676-4441-9780-51B3F4E7F5BA}" type="presOf" srcId="{0075EEFE-3B04-4D56-A174-89A24F371B0F}" destId="{C558AE2C-7ADA-4C6D-A18B-BD29CB66D2BF}" srcOrd="0" destOrd="0" presId="urn:microsoft.com/office/officeart/2009/3/layout/FramedTextPicture"/>
    <dgm:cxn modelId="{F13EB446-7644-4A1B-B69A-8CB9F1703D6C}" type="presParOf" srcId="{C558AE2C-7ADA-4C6D-A18B-BD29CB66D2BF}" destId="{E3F5EA64-38A5-40B1-B07F-B4678E3EE5A2}" srcOrd="0" destOrd="0" presId="urn:microsoft.com/office/officeart/2009/3/layout/FramedTextPicture"/>
    <dgm:cxn modelId="{7E938BA9-60E3-40D5-8AAA-18378A260D70}" type="presParOf" srcId="{E3F5EA64-38A5-40B1-B07F-B4678E3EE5A2}" destId="{33AE8870-91AE-428D-8678-BC3FDC7E917D}" srcOrd="0" destOrd="0" presId="urn:microsoft.com/office/officeart/2009/3/layout/FramedTextPicture"/>
    <dgm:cxn modelId="{245EF04F-7BC1-42AD-B103-53809B39DA17}" type="presParOf" srcId="{E3F5EA64-38A5-40B1-B07F-B4678E3EE5A2}" destId="{081D7E26-F62D-4D24-A1D3-E5A4CB1C21A0}" srcOrd="1" destOrd="0" presId="urn:microsoft.com/office/officeart/2009/3/layout/FramedTextPicture"/>
    <dgm:cxn modelId="{222C5730-7180-4368-BF45-102576115092}" type="presParOf" srcId="{E3F5EA64-38A5-40B1-B07F-B4678E3EE5A2}" destId="{A3936F8F-EAB1-4D35-BCC2-305989C5109C}" srcOrd="2" destOrd="0" presId="urn:microsoft.com/office/officeart/2009/3/layout/FramedTextPicture"/>
    <dgm:cxn modelId="{47F5A3EF-8149-4440-9BAC-D65C86E9FDFC}" type="presParOf" srcId="{E3F5EA64-38A5-40B1-B07F-B4678E3EE5A2}" destId="{7F5C274F-AC48-48BA-A975-6F160ECBC254}" srcOrd="3" destOrd="0" presId="urn:microsoft.com/office/officeart/2009/3/layout/FramedTextPicture"/>
    <dgm:cxn modelId="{BB8E2D6D-56D5-4EE2-B1D0-E67E7BB1F2BA}" type="presParOf" srcId="{E3F5EA64-38A5-40B1-B07F-B4678E3EE5A2}" destId="{54633B82-2CE1-4C2C-AD47-8E8441128088}" srcOrd="4" destOrd="0" presId="urn:microsoft.com/office/officeart/2009/3/layout/FramedTextPicture"/>
    <dgm:cxn modelId="{2185F8FE-6577-4D75-AB82-078D3FF7277B}" type="presParOf" srcId="{E3F5EA64-38A5-40B1-B07F-B4678E3EE5A2}" destId="{C651FC7B-601A-4A69-948D-2F7ADF2FDDB2}" srcOrd="5" destOrd="0" presId="urn:microsoft.com/office/officeart/2009/3/layout/FramedTextPicture"/>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75EEFE-3B04-4D56-A174-89A24F371B0F}" type="doc">
      <dgm:prSet loTypeId="picture" loCatId="picture" qsTypeId="urn:microsoft.com/office/officeart/2005/8/quickstyle/simple1" qsCatId="simple" csTypeId="urn:microsoft.com/office/officeart/2005/8/colors/accent1_2" csCatId="accent1" phldr="1"/>
      <dgm:spPr/>
      <dgm:t>
        <a:bodyPr/>
        <a:lstStyle/>
        <a:p>
          <a:endParaRPr lang="zh-CN" altLang="en-US"/>
        </a:p>
      </dgm:t>
    </dgm:pt>
    <dgm:pt modelId="{6596631A-6CFE-4548-A22B-58AD1F56A240}">
      <dgm:prSet custT="1"/>
      <dgm:spPr/>
      <dgm:t>
        <a:bodyPr/>
        <a:lstStyle/>
        <a:p>
          <a:pPr algn="l" rtl="0"/>
          <a:r>
            <a:rPr lang="en-US" altLang="zh-CN" sz="1600" dirty="0">
              <a:latin typeface="微软雅黑" panose="020B0503020204020204" charset="-122"/>
              <a:ea typeface="微软雅黑" panose="020B0503020204020204" charset="-122"/>
            </a:rPr>
            <a:t>    </a:t>
          </a:r>
          <a:r>
            <a:rPr lang="zh-CN" sz="1600" b="1" dirty="0">
              <a:latin typeface="微软雅黑" panose="020B0503020204020204" charset="-122"/>
              <a:ea typeface="微软雅黑" panose="020B0503020204020204" charset="-122"/>
            </a:rPr>
            <a:t>登录系统的时候提示</a:t>
          </a:r>
          <a:r>
            <a:rPr lang="en-US" sz="1600" b="1" dirty="0">
              <a:latin typeface="微软雅黑" panose="020B0503020204020204" charset="-122"/>
              <a:ea typeface="微软雅黑" panose="020B0503020204020204" charset="-122"/>
            </a:rPr>
            <a:t>”</a:t>
          </a:r>
          <a:r>
            <a:rPr lang="zh-CN" sz="1600" b="1" dirty="0">
              <a:latin typeface="微软雅黑" panose="020B0503020204020204" charset="-122"/>
              <a:ea typeface="微软雅黑" panose="020B0503020204020204" charset="-122"/>
            </a:rPr>
            <a:t>您的账号已被冻结，请与系统管理员联系</a:t>
          </a:r>
          <a:r>
            <a:rPr lang="en-US" sz="1600" b="1" dirty="0">
              <a:latin typeface="微软雅黑" panose="020B0503020204020204" charset="-122"/>
              <a:ea typeface="微软雅黑" panose="020B0503020204020204" charset="-122"/>
            </a:rPr>
            <a:t>!”</a:t>
          </a:r>
          <a:r>
            <a:rPr lang="zh-CN" sz="1600" b="1" dirty="0">
              <a:latin typeface="微软雅黑" panose="020B0503020204020204" charset="-122"/>
              <a:ea typeface="微软雅黑" panose="020B0503020204020204" charset="-122"/>
            </a:rPr>
            <a:t>应该怎么办？</a:t>
          </a:r>
          <a:endParaRPr lang="en-US" altLang="zh-CN" sz="1600" b="1" dirty="0">
            <a:latin typeface="微软雅黑" panose="020B0503020204020204" charset="-122"/>
            <a:ea typeface="微软雅黑" panose="020B0503020204020204" charset="-122"/>
          </a:endParaRPr>
        </a:p>
        <a:p>
          <a:pPr algn="l" rtl="0"/>
          <a:r>
            <a:rPr lang="en-US" altLang="zh-CN" sz="1600" b="1" dirty="0">
              <a:latin typeface="微软雅黑" panose="020B0503020204020204" charset="-122"/>
              <a:ea typeface="微软雅黑" panose="020B0503020204020204" charset="-122"/>
            </a:rPr>
            <a:t>  </a:t>
          </a:r>
          <a:r>
            <a:rPr lang="zh-CN" sz="1600" b="1" dirty="0">
              <a:latin typeface="微软雅黑" panose="020B0503020204020204" charset="-122"/>
              <a:ea typeface="微软雅黑" panose="020B0503020204020204" charset="-122"/>
            </a:rPr>
            <a:t>答：需要联系</a:t>
          </a:r>
          <a:r>
            <a:rPr lang="zh-CN" altLang="en-US" sz="1600" b="1" dirty="0">
              <a:latin typeface="微软雅黑" panose="020B0503020204020204" charset="-122"/>
              <a:ea typeface="微软雅黑" panose="020B0503020204020204" charset="-122"/>
            </a:rPr>
            <a:t>您所属省</a:t>
          </a:r>
          <a:r>
            <a:rPr lang="zh-CN" sz="1600" b="1" dirty="0">
              <a:latin typeface="微软雅黑" panose="020B0503020204020204" charset="-122"/>
              <a:ea typeface="微软雅黑" panose="020B0503020204020204" charset="-122"/>
            </a:rPr>
            <a:t>分</a:t>
          </a:r>
          <a:r>
            <a:rPr lang="zh-CN" altLang="en-US" sz="1600" b="1" dirty="0">
              <a:latin typeface="微软雅黑" panose="020B0503020204020204" charset="-122"/>
              <a:ea typeface="微软雅黑" panose="020B0503020204020204" charset="-122"/>
            </a:rPr>
            <a:t>行经办人，给您的账号进行解冻。</a:t>
          </a:r>
          <a:endParaRPr lang="en-US" altLang="zh-CN" sz="1600" b="1" dirty="0">
            <a:latin typeface="微软雅黑" panose="020B0503020204020204" charset="-122"/>
            <a:ea typeface="微软雅黑" panose="020B0503020204020204" charset="-122"/>
          </a:endParaRPr>
        </a:p>
      </dgm:t>
    </dgm:pt>
    <dgm:pt modelId="{39350A49-3D26-40B7-BECD-C2B463B55791}" cxnId="{9481B039-85BC-43FE-8EF9-3D566965BC2A}" type="parTrans">
      <dgm:prSet/>
      <dgm:spPr/>
      <dgm:t>
        <a:bodyPr/>
        <a:lstStyle/>
        <a:p>
          <a:endParaRPr lang="zh-CN" altLang="en-US"/>
        </a:p>
      </dgm:t>
    </dgm:pt>
    <dgm:pt modelId="{8AD82D47-05EB-44CC-808C-72036883C57F}" cxnId="{9481B039-85BC-43FE-8EF9-3D566965BC2A}" type="sibTrans">
      <dgm:prSet/>
      <dgm:spPr/>
      <dgm:t>
        <a:bodyPr/>
        <a:lstStyle/>
        <a:p>
          <a:endParaRPr lang="zh-CN" altLang="en-US"/>
        </a:p>
      </dgm:t>
    </dgm:pt>
    <dgm:pt modelId="{C558AE2C-7ADA-4C6D-A18B-BD29CB66D2BF}" type="pres">
      <dgm:prSet presAssocID="{0075EEFE-3B04-4D56-A174-89A24F371B0F}" presName="Name0" presStyleCnt="0">
        <dgm:presLayoutVars>
          <dgm:chMax/>
          <dgm:chPref/>
          <dgm:dir/>
        </dgm:presLayoutVars>
      </dgm:prSet>
      <dgm:spPr/>
      <dgm:t>
        <a:bodyPr/>
        <a:lstStyle/>
        <a:p>
          <a:endParaRPr lang="zh-CN" altLang="en-US"/>
        </a:p>
      </dgm:t>
    </dgm:pt>
    <dgm:pt modelId="{E3F5EA64-38A5-40B1-B07F-B4678E3EE5A2}" type="pres">
      <dgm:prSet presAssocID="{6596631A-6CFE-4548-A22B-58AD1F56A240}" presName="composite" presStyleCnt="0">
        <dgm:presLayoutVars>
          <dgm:chMax/>
          <dgm:chPref/>
        </dgm:presLayoutVars>
      </dgm:prSet>
      <dgm:spPr/>
    </dgm:pt>
    <dgm:pt modelId="{33AE8870-91AE-428D-8678-BC3FDC7E917D}" type="pres">
      <dgm:prSet presAssocID="{6596631A-6CFE-4548-A22B-58AD1F56A240}" presName="Image" presStyleLbl="bgImgPlace1" presStyleIdx="0" presStyleCnt="1" custScaleX="183385" custScaleY="164177" custLinFactNeighborX="-19065" custLinFactNeighborY="-932"/>
      <dgm:spPr>
        <a:blipFill rotWithShape="1">
          <a:blip xmlns:r="http://schemas.openxmlformats.org/officeDocument/2006/relationships" r:embed="rId1"/>
          <a:stretch>
            <a:fillRect/>
          </a:stretch>
        </a:blipFill>
      </dgm:spPr>
    </dgm:pt>
    <dgm:pt modelId="{081D7E26-F62D-4D24-A1D3-E5A4CB1C21A0}" type="pres">
      <dgm:prSet presAssocID="{6596631A-6CFE-4548-A22B-58AD1F56A240}" presName="ParentText" presStyleLbl="revTx" presStyleIdx="0" presStyleCnt="1" custScaleX="85752" custScaleY="68052" custLinFactNeighborX="9618" custLinFactNeighborY="10373">
        <dgm:presLayoutVars>
          <dgm:chMax val="0"/>
          <dgm:chPref val="0"/>
          <dgm:bulletEnabled val="1"/>
        </dgm:presLayoutVars>
      </dgm:prSet>
      <dgm:spPr/>
      <dgm:t>
        <a:bodyPr/>
        <a:lstStyle/>
        <a:p>
          <a:endParaRPr lang="zh-CN" altLang="en-US"/>
        </a:p>
      </dgm:t>
    </dgm:pt>
    <dgm:pt modelId="{A3936F8F-EAB1-4D35-BCC2-305989C5109C}" type="pres">
      <dgm:prSet presAssocID="{6596631A-6CFE-4548-A22B-58AD1F56A240}" presName="tlFrame" presStyleLbl="node1" presStyleIdx="0" presStyleCnt="4" custScaleX="63471" custScaleY="76888" custLinFactNeighborX="43945" custLinFactNeighborY="76170"/>
      <dgm:spPr/>
    </dgm:pt>
    <dgm:pt modelId="{7F5C274F-AC48-48BA-A975-6F160ECBC254}" type="pres">
      <dgm:prSet presAssocID="{6596631A-6CFE-4548-A22B-58AD1F56A240}" presName="trFrame" presStyleLbl="node1" presStyleIdx="1" presStyleCnt="4" custScaleX="80438" custScaleY="60172" custLinFactNeighborX="19168" custLinFactNeighborY="67812"/>
      <dgm:spPr/>
    </dgm:pt>
    <dgm:pt modelId="{54633B82-2CE1-4C2C-AD47-8E8441128088}" type="pres">
      <dgm:prSet presAssocID="{6596631A-6CFE-4548-A22B-58AD1F56A240}" presName="blFrame" presStyleLbl="node1" presStyleIdx="2" presStyleCnt="4" custScaleX="77730" custScaleY="66824" custLinFactNeighborX="51075" custLinFactNeighborY="-8985"/>
      <dgm:spPr/>
    </dgm:pt>
    <dgm:pt modelId="{C651FC7B-601A-4A69-948D-2F7ADF2FDDB2}" type="pres">
      <dgm:prSet presAssocID="{6596631A-6CFE-4548-A22B-58AD1F56A240}" presName="brFrame" presStyleLbl="node1" presStyleIdx="3" presStyleCnt="4" custScaleX="63718" custScaleY="66642" custLinFactNeighborX="27528" custLinFactNeighborY="-9076"/>
      <dgm:spPr/>
    </dgm:pt>
  </dgm:ptLst>
  <dgm:cxnLst>
    <dgm:cxn modelId="{0FAF3B67-DD84-40BD-B3F5-47B6DCAE43A5}" type="presOf" srcId="{0075EEFE-3B04-4D56-A174-89A24F371B0F}" destId="{C558AE2C-7ADA-4C6D-A18B-BD29CB66D2BF}" srcOrd="0" destOrd="0" presId="urn:microsoft.com/office/officeart/2009/3/layout/FramedTextPicture"/>
    <dgm:cxn modelId="{9481B039-85BC-43FE-8EF9-3D566965BC2A}" srcId="{0075EEFE-3B04-4D56-A174-89A24F371B0F}" destId="{6596631A-6CFE-4548-A22B-58AD1F56A240}" srcOrd="0" destOrd="0" parTransId="{39350A49-3D26-40B7-BECD-C2B463B55791}" sibTransId="{8AD82D47-05EB-44CC-808C-72036883C57F}"/>
    <dgm:cxn modelId="{3486EA2D-BB02-4646-9BCE-67CB21ABE1A2}" type="presOf" srcId="{6596631A-6CFE-4548-A22B-58AD1F56A240}" destId="{081D7E26-F62D-4D24-A1D3-E5A4CB1C21A0}" srcOrd="0" destOrd="0" presId="urn:microsoft.com/office/officeart/2009/3/layout/FramedTextPicture"/>
    <dgm:cxn modelId="{C4FCE812-06EE-4724-BF85-3C13D08EFCDB}" type="presParOf" srcId="{C558AE2C-7ADA-4C6D-A18B-BD29CB66D2BF}" destId="{E3F5EA64-38A5-40B1-B07F-B4678E3EE5A2}" srcOrd="0" destOrd="0" presId="urn:microsoft.com/office/officeart/2009/3/layout/FramedTextPicture"/>
    <dgm:cxn modelId="{FF68EE55-1E2B-44A7-BE2A-8F120BC13502}" type="presParOf" srcId="{E3F5EA64-38A5-40B1-B07F-B4678E3EE5A2}" destId="{33AE8870-91AE-428D-8678-BC3FDC7E917D}" srcOrd="0" destOrd="0" presId="urn:microsoft.com/office/officeart/2009/3/layout/FramedTextPicture"/>
    <dgm:cxn modelId="{327A13C5-0423-4936-98B0-8B8C4DA7B78A}" type="presParOf" srcId="{E3F5EA64-38A5-40B1-B07F-B4678E3EE5A2}" destId="{081D7E26-F62D-4D24-A1D3-E5A4CB1C21A0}" srcOrd="1" destOrd="0" presId="urn:microsoft.com/office/officeart/2009/3/layout/FramedTextPicture"/>
    <dgm:cxn modelId="{19136F9E-57B8-4AE4-9151-8CCA4ADA180A}" type="presParOf" srcId="{E3F5EA64-38A5-40B1-B07F-B4678E3EE5A2}" destId="{A3936F8F-EAB1-4D35-BCC2-305989C5109C}" srcOrd="2" destOrd="0" presId="urn:microsoft.com/office/officeart/2009/3/layout/FramedTextPicture"/>
    <dgm:cxn modelId="{23476378-6749-40F2-96C9-9CD92DA535CD}" type="presParOf" srcId="{E3F5EA64-38A5-40B1-B07F-B4678E3EE5A2}" destId="{7F5C274F-AC48-48BA-A975-6F160ECBC254}" srcOrd="3" destOrd="0" presId="urn:microsoft.com/office/officeart/2009/3/layout/FramedTextPicture"/>
    <dgm:cxn modelId="{A6E07631-92FC-418F-B052-A10F0B2BEB5D}" type="presParOf" srcId="{E3F5EA64-38A5-40B1-B07F-B4678E3EE5A2}" destId="{54633B82-2CE1-4C2C-AD47-8E8441128088}" srcOrd="4" destOrd="0" presId="urn:microsoft.com/office/officeart/2009/3/layout/FramedTextPicture"/>
    <dgm:cxn modelId="{7BE34BEF-10F9-4F18-A714-8D1397269DC0}" type="presParOf" srcId="{E3F5EA64-38A5-40B1-B07F-B4678E3EE5A2}" destId="{C651FC7B-601A-4A69-948D-2F7ADF2FDDB2}" srcOrd="5" destOrd="0" presId="urn:microsoft.com/office/officeart/2009/3/layout/FramedTextPicture"/>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75EEFE-3B04-4D56-A174-89A24F371B0F}" type="doc">
      <dgm:prSet loTypeId="picture" loCatId="picture" qsTypeId="urn:microsoft.com/office/officeart/2005/8/quickstyle/simple1" qsCatId="simple" csTypeId="urn:microsoft.com/office/officeart/2005/8/colors/accent1_2" csCatId="accent1" phldr="1"/>
      <dgm:spPr/>
      <dgm:t>
        <a:bodyPr/>
        <a:lstStyle/>
        <a:p>
          <a:endParaRPr lang="zh-CN" altLang="en-US"/>
        </a:p>
      </dgm:t>
    </dgm:pt>
    <dgm:pt modelId="{6596631A-6CFE-4548-A22B-58AD1F56A240}">
      <dgm:prSet custT="1"/>
      <dgm:spPr/>
      <dgm:t>
        <a:bodyPr/>
        <a:lstStyle/>
        <a:p>
          <a:pPr algn="l" rtl="0"/>
          <a:endParaRPr lang="en-US" altLang="zh-CN" sz="1600" dirty="0"/>
        </a:p>
        <a:p>
          <a:pPr algn="l" rtl="0"/>
          <a:r>
            <a:rPr lang="en-US" altLang="zh-CN" sz="1600" dirty="0">
              <a:latin typeface="+mn-ea"/>
              <a:ea typeface="+mn-ea"/>
            </a:rPr>
            <a:t>  </a:t>
          </a:r>
          <a:r>
            <a:rPr lang="zh-CN" sz="1600" b="1" dirty="0">
              <a:latin typeface="微软雅黑" panose="020B0503020204020204" charset="-122"/>
              <a:ea typeface="微软雅黑" panose="020B0503020204020204" charset="-122"/>
            </a:rPr>
            <a:t>登录系统的时候提示</a:t>
          </a:r>
          <a:r>
            <a:rPr lang="en-US" sz="1600" b="1" dirty="0">
              <a:latin typeface="微软雅黑" panose="020B0503020204020204" charset="-122"/>
              <a:ea typeface="微软雅黑" panose="020B0503020204020204" charset="-122"/>
            </a:rPr>
            <a:t>”</a:t>
          </a:r>
          <a:r>
            <a:rPr lang="zh-CN" sz="1600" b="1" dirty="0">
              <a:latin typeface="微软雅黑" panose="020B0503020204020204" charset="-122"/>
              <a:ea typeface="微软雅黑" panose="020B0503020204020204" charset="-122"/>
            </a:rPr>
            <a:t>口令卡信息为空</a:t>
          </a:r>
          <a:r>
            <a:rPr lang="en-US" sz="1600" b="1" dirty="0">
              <a:latin typeface="微软雅黑" panose="020B0503020204020204" charset="-122"/>
              <a:ea typeface="微软雅黑" panose="020B0503020204020204" charset="-122"/>
            </a:rPr>
            <a:t>“</a:t>
          </a:r>
          <a:r>
            <a:rPr lang="zh-CN" altLang="en-US" sz="1600" b="1" dirty="0">
              <a:latin typeface="微软雅黑" panose="020B0503020204020204" charset="-122"/>
              <a:ea typeface="微软雅黑" panose="020B0503020204020204" charset="-122"/>
            </a:rPr>
            <a:t>怎么办？</a:t>
          </a:r>
          <a:r>
            <a:rPr lang="en-US" sz="1600" b="1" dirty="0">
              <a:latin typeface="微软雅黑" panose="020B0503020204020204" charset="-122"/>
              <a:ea typeface="微软雅黑" panose="020B0503020204020204" charset="-122"/>
            </a:rPr>
            <a:t> </a:t>
          </a:r>
        </a:p>
        <a:p>
          <a:pPr algn="l" rtl="0"/>
          <a:r>
            <a:rPr lang="en-US" altLang="zh-CN" sz="1600" b="1" dirty="0">
              <a:latin typeface="微软雅黑" panose="020B0503020204020204" charset="-122"/>
              <a:ea typeface="微软雅黑" panose="020B0503020204020204" charset="-122"/>
            </a:rPr>
            <a:t>  </a:t>
          </a:r>
          <a:r>
            <a:rPr lang="zh-CN" sz="1600" b="1" dirty="0">
              <a:latin typeface="微软雅黑" panose="020B0503020204020204" charset="-122"/>
              <a:ea typeface="微软雅黑" panose="020B0503020204020204" charset="-122"/>
            </a:rPr>
            <a:t>答：</a:t>
          </a:r>
          <a:r>
            <a:rPr lang="zh-CN" altLang="en-US" sz="1600" b="1" dirty="0">
              <a:latin typeface="微软雅黑" panose="020B0503020204020204" charset="-122"/>
              <a:ea typeface="微软雅黑" panose="020B0503020204020204" charset="-122"/>
            </a:rPr>
            <a:t>检查登录用户名是否输入错误</a:t>
          </a:r>
          <a:r>
            <a:rPr lang="en-US" altLang="zh-CN" sz="1600" b="1" dirty="0">
              <a:latin typeface="微软雅黑" panose="020B0503020204020204" charset="-122"/>
              <a:ea typeface="微软雅黑" panose="020B0503020204020204" charset="-122"/>
            </a:rPr>
            <a:t>(</a:t>
          </a:r>
          <a:r>
            <a:rPr lang="zh-CN" altLang="en-US" sz="1600" b="1" dirty="0">
              <a:latin typeface="微软雅黑" panose="020B0503020204020204" charset="-122"/>
              <a:ea typeface="微软雅黑" panose="020B0503020204020204" charset="-122"/>
            </a:rPr>
            <a:t>注意区分大小写</a:t>
          </a:r>
          <a:r>
            <a:rPr lang="en-US" altLang="zh-CN" sz="1600" b="1" dirty="0">
              <a:latin typeface="微软雅黑" panose="020B0503020204020204" charset="-122"/>
              <a:ea typeface="微软雅黑" panose="020B0503020204020204" charset="-122"/>
            </a:rPr>
            <a:t>)</a:t>
          </a:r>
          <a:r>
            <a:rPr lang="zh-CN" altLang="en-US" sz="1600" b="1" dirty="0">
              <a:latin typeface="微软雅黑" panose="020B0503020204020204" charset="-122"/>
              <a:ea typeface="微软雅黑" panose="020B0503020204020204" charset="-122"/>
            </a:rPr>
            <a:t>。</a:t>
          </a:r>
          <a:endParaRPr lang="zh-CN" sz="1600" b="1" dirty="0">
            <a:latin typeface="微软雅黑" panose="020B0503020204020204" charset="-122"/>
            <a:ea typeface="微软雅黑" panose="020B0503020204020204" charset="-122"/>
          </a:endParaRPr>
        </a:p>
      </dgm:t>
    </dgm:pt>
    <dgm:pt modelId="{39350A49-3D26-40B7-BECD-C2B463B55791}" cxnId="{9481B039-85BC-43FE-8EF9-3D566965BC2A}" type="parTrans">
      <dgm:prSet/>
      <dgm:spPr/>
      <dgm:t>
        <a:bodyPr/>
        <a:lstStyle/>
        <a:p>
          <a:endParaRPr lang="zh-CN" altLang="en-US"/>
        </a:p>
      </dgm:t>
    </dgm:pt>
    <dgm:pt modelId="{8AD82D47-05EB-44CC-808C-72036883C57F}" cxnId="{9481B039-85BC-43FE-8EF9-3D566965BC2A}" type="sibTrans">
      <dgm:prSet/>
      <dgm:spPr/>
      <dgm:t>
        <a:bodyPr/>
        <a:lstStyle/>
        <a:p>
          <a:endParaRPr lang="zh-CN" altLang="en-US"/>
        </a:p>
      </dgm:t>
    </dgm:pt>
    <dgm:pt modelId="{C558AE2C-7ADA-4C6D-A18B-BD29CB66D2BF}" type="pres">
      <dgm:prSet presAssocID="{0075EEFE-3B04-4D56-A174-89A24F371B0F}" presName="Name0" presStyleCnt="0">
        <dgm:presLayoutVars>
          <dgm:chMax/>
          <dgm:chPref/>
          <dgm:dir/>
        </dgm:presLayoutVars>
      </dgm:prSet>
      <dgm:spPr/>
      <dgm:t>
        <a:bodyPr/>
        <a:lstStyle/>
        <a:p>
          <a:endParaRPr lang="zh-CN" altLang="en-US"/>
        </a:p>
      </dgm:t>
    </dgm:pt>
    <dgm:pt modelId="{E3F5EA64-38A5-40B1-B07F-B4678E3EE5A2}" type="pres">
      <dgm:prSet presAssocID="{6596631A-6CFE-4548-A22B-58AD1F56A240}" presName="composite" presStyleCnt="0">
        <dgm:presLayoutVars>
          <dgm:chMax/>
          <dgm:chPref/>
        </dgm:presLayoutVars>
      </dgm:prSet>
      <dgm:spPr/>
    </dgm:pt>
    <dgm:pt modelId="{33AE8870-91AE-428D-8678-BC3FDC7E917D}" type="pres">
      <dgm:prSet presAssocID="{6596631A-6CFE-4548-A22B-58AD1F56A240}" presName="Image" presStyleLbl="bgImgPlace1" presStyleIdx="0" presStyleCnt="1" custScaleX="183385" custScaleY="164177" custLinFactNeighborX="-7609" custLinFactNeighborY="11168"/>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pt>
    <dgm:pt modelId="{081D7E26-F62D-4D24-A1D3-E5A4CB1C21A0}" type="pres">
      <dgm:prSet presAssocID="{6596631A-6CFE-4548-A22B-58AD1F56A240}" presName="ParentText" presStyleLbl="revTx" presStyleIdx="0" presStyleCnt="1" custAng="0" custScaleX="78891" custScaleY="69063" custLinFactNeighborX="7610" custLinFactNeighborY="16874">
        <dgm:presLayoutVars>
          <dgm:chMax val="0"/>
          <dgm:chPref val="0"/>
          <dgm:bulletEnabled val="1"/>
        </dgm:presLayoutVars>
      </dgm:prSet>
      <dgm:spPr/>
      <dgm:t>
        <a:bodyPr/>
        <a:lstStyle/>
        <a:p>
          <a:endParaRPr lang="zh-CN" altLang="en-US"/>
        </a:p>
      </dgm:t>
    </dgm:pt>
    <dgm:pt modelId="{A3936F8F-EAB1-4D35-BCC2-305989C5109C}" type="pres">
      <dgm:prSet presAssocID="{6596631A-6CFE-4548-A22B-58AD1F56A240}" presName="tlFrame" presStyleLbl="node1" presStyleIdx="0" presStyleCnt="4" custScaleX="62111" custScaleY="76887" custLinFactY="27076" custLinFactNeighborX="52306" custLinFactNeighborY="100000"/>
      <dgm:spPr/>
    </dgm:pt>
    <dgm:pt modelId="{7F5C274F-AC48-48BA-A975-6F160ECBC254}" type="pres">
      <dgm:prSet presAssocID="{6596631A-6CFE-4548-A22B-58AD1F56A240}" presName="trFrame" presStyleLbl="node1" presStyleIdx="1" presStyleCnt="4" custScaleX="62356" custScaleY="73470" custLinFactY="25322" custLinFactNeighborX="8322" custLinFactNeighborY="100000"/>
      <dgm:spPr/>
    </dgm:pt>
    <dgm:pt modelId="{54633B82-2CE1-4C2C-AD47-8E8441128088}" type="pres">
      <dgm:prSet presAssocID="{6596631A-6CFE-4548-A22B-58AD1F56A240}" presName="blFrame" presStyleLbl="node1" presStyleIdx="2" presStyleCnt="4" custScaleX="66374" custScaleY="60863" custLinFactNeighborX="51952" custLinFactNeighborY="130"/>
      <dgm:spPr/>
    </dgm:pt>
    <dgm:pt modelId="{C651FC7B-601A-4A69-948D-2F7ADF2FDDB2}" type="pres">
      <dgm:prSet presAssocID="{6596631A-6CFE-4548-A22B-58AD1F56A240}" presName="brFrame" presStyleLbl="node1" presStyleIdx="3" presStyleCnt="4" custScaleX="73216" custScaleY="66642" custLinFactNeighborX="-1164" custLinFactNeighborY="39"/>
      <dgm:spPr/>
    </dgm:pt>
  </dgm:ptLst>
  <dgm:cxnLst>
    <dgm:cxn modelId="{41223387-E2F3-4552-B14B-FB2C7BF8F9B0}" type="presOf" srcId="{0075EEFE-3B04-4D56-A174-89A24F371B0F}" destId="{C558AE2C-7ADA-4C6D-A18B-BD29CB66D2BF}" srcOrd="0" destOrd="0" presId="urn:microsoft.com/office/officeart/2009/3/layout/FramedTextPicture"/>
    <dgm:cxn modelId="{18CB01B4-00BD-4FC2-A4B1-D8A358805E17}" type="presOf" srcId="{6596631A-6CFE-4548-A22B-58AD1F56A240}" destId="{081D7E26-F62D-4D24-A1D3-E5A4CB1C21A0}" srcOrd="0" destOrd="0" presId="urn:microsoft.com/office/officeart/2009/3/layout/FramedTextPicture"/>
    <dgm:cxn modelId="{9481B039-85BC-43FE-8EF9-3D566965BC2A}" srcId="{0075EEFE-3B04-4D56-A174-89A24F371B0F}" destId="{6596631A-6CFE-4548-A22B-58AD1F56A240}" srcOrd="0" destOrd="0" parTransId="{39350A49-3D26-40B7-BECD-C2B463B55791}" sibTransId="{8AD82D47-05EB-44CC-808C-72036883C57F}"/>
    <dgm:cxn modelId="{FB62EBA0-4E78-4726-821C-F70EEB106245}" type="presParOf" srcId="{C558AE2C-7ADA-4C6D-A18B-BD29CB66D2BF}" destId="{E3F5EA64-38A5-40B1-B07F-B4678E3EE5A2}" srcOrd="0" destOrd="0" presId="urn:microsoft.com/office/officeart/2009/3/layout/FramedTextPicture"/>
    <dgm:cxn modelId="{1BF342B7-4ADA-473E-A6F6-5183ECA946D9}" type="presParOf" srcId="{E3F5EA64-38A5-40B1-B07F-B4678E3EE5A2}" destId="{33AE8870-91AE-428D-8678-BC3FDC7E917D}" srcOrd="0" destOrd="0" presId="urn:microsoft.com/office/officeart/2009/3/layout/FramedTextPicture"/>
    <dgm:cxn modelId="{BF56F94F-8F7F-4057-88FD-DC96D3B0F550}" type="presParOf" srcId="{E3F5EA64-38A5-40B1-B07F-B4678E3EE5A2}" destId="{081D7E26-F62D-4D24-A1D3-E5A4CB1C21A0}" srcOrd="1" destOrd="0" presId="urn:microsoft.com/office/officeart/2009/3/layout/FramedTextPicture"/>
    <dgm:cxn modelId="{C6EE7ADF-9916-4535-ADB3-60C9DC0EE4CB}" type="presParOf" srcId="{E3F5EA64-38A5-40B1-B07F-B4678E3EE5A2}" destId="{A3936F8F-EAB1-4D35-BCC2-305989C5109C}" srcOrd="2" destOrd="0" presId="urn:microsoft.com/office/officeart/2009/3/layout/FramedTextPicture"/>
    <dgm:cxn modelId="{BC2F9D2E-7DBC-4894-947D-6E2A938D0465}" type="presParOf" srcId="{E3F5EA64-38A5-40B1-B07F-B4678E3EE5A2}" destId="{7F5C274F-AC48-48BA-A975-6F160ECBC254}" srcOrd="3" destOrd="0" presId="urn:microsoft.com/office/officeart/2009/3/layout/FramedTextPicture"/>
    <dgm:cxn modelId="{CB19ECB4-AA77-4142-AEA6-BEE01EB37EBB}" type="presParOf" srcId="{E3F5EA64-38A5-40B1-B07F-B4678E3EE5A2}" destId="{54633B82-2CE1-4C2C-AD47-8E8441128088}" srcOrd="4" destOrd="0" presId="urn:microsoft.com/office/officeart/2009/3/layout/FramedTextPicture"/>
    <dgm:cxn modelId="{3B00357D-875A-4F1F-A23B-E5E790510224}" type="presParOf" srcId="{E3F5EA64-38A5-40B1-B07F-B4678E3EE5A2}" destId="{C651FC7B-601A-4A69-948D-2F7ADF2FDDB2}" srcOrd="5" destOrd="0" presId="urn:microsoft.com/office/officeart/2009/3/layout/FramedTextPicture"/>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75EEFE-3B04-4D56-A174-89A24F371B0F}"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zh-CN" altLang="en-US"/>
        </a:p>
      </dgm:t>
    </dgm:pt>
    <dgm:pt modelId="{6596631A-6CFE-4548-A22B-58AD1F56A240}">
      <dgm:prSet custT="1"/>
      <dgm:spPr/>
      <dgm:t>
        <a:bodyPr/>
        <a:lstStyle/>
        <a:p>
          <a:pPr algn="l" rtl="0"/>
          <a:r>
            <a:rPr lang="en-US" altLang="zh-CN" sz="1400" dirty="0"/>
            <a:t> </a:t>
          </a:r>
          <a:r>
            <a:rPr lang="en-US" altLang="zh-CN" sz="1400" dirty="0">
              <a:latin typeface="+mn-ea"/>
              <a:ea typeface="+mn-ea"/>
            </a:rPr>
            <a:t> </a:t>
          </a:r>
          <a:r>
            <a:rPr lang="zh-CN" sz="1600" b="1" dirty="0">
              <a:latin typeface="+mn-ea"/>
              <a:ea typeface="+mn-ea"/>
            </a:rPr>
            <a:t>登录系统时提示</a:t>
          </a:r>
          <a:r>
            <a:rPr lang="en-US" sz="1600" b="1" dirty="0">
              <a:latin typeface="+mn-ea"/>
              <a:ea typeface="+mn-ea"/>
            </a:rPr>
            <a:t>”</a:t>
          </a:r>
          <a:r>
            <a:rPr lang="zh-CN" altLang="en-US" sz="1600" b="1" dirty="0">
              <a:latin typeface="+mn-ea"/>
              <a:ea typeface="+mn-ea"/>
            </a:rPr>
            <a:t>动态</a:t>
          </a:r>
          <a:r>
            <a:rPr lang="zh-CN" sz="1600" b="1" dirty="0">
              <a:latin typeface="+mn-ea"/>
              <a:ea typeface="+mn-ea"/>
            </a:rPr>
            <a:t>密码错误</a:t>
          </a:r>
          <a:r>
            <a:rPr lang="en-US" sz="1600" b="1" dirty="0">
              <a:latin typeface="+mn-ea"/>
              <a:ea typeface="+mn-ea"/>
            </a:rPr>
            <a:t>“ </a:t>
          </a:r>
          <a:r>
            <a:rPr lang="zh-CN" altLang="en-US" sz="1600" b="1" dirty="0">
              <a:latin typeface="+mn-ea"/>
              <a:ea typeface="+mn-ea"/>
            </a:rPr>
            <a:t>怎么办？</a:t>
          </a:r>
          <a:endParaRPr lang="en-US" altLang="zh-CN" sz="1600" b="1" dirty="0">
            <a:latin typeface="+mn-ea"/>
            <a:ea typeface="+mn-ea"/>
          </a:endParaRPr>
        </a:p>
        <a:p>
          <a:pPr algn="l" rtl="0"/>
          <a:r>
            <a:rPr lang="en-US" altLang="zh-CN" sz="1600" b="1" dirty="0">
              <a:latin typeface="+mn-ea"/>
              <a:ea typeface="+mn-ea"/>
            </a:rPr>
            <a:t>  </a:t>
          </a:r>
          <a:r>
            <a:rPr lang="zh-CN" sz="1600" b="1" dirty="0">
              <a:latin typeface="+mn-ea"/>
              <a:ea typeface="+mn-ea"/>
            </a:rPr>
            <a:t>答：</a:t>
          </a:r>
          <a:r>
            <a:rPr lang="zh-CN" altLang="en-US" sz="1600" b="1" dirty="0">
              <a:latin typeface="+mn-ea"/>
              <a:ea typeface="+mn-ea"/>
            </a:rPr>
            <a:t>可联系业务系统运维人员给您同步口令牌密码，联系电话</a:t>
          </a:r>
          <a:r>
            <a:rPr lang="en-US" altLang="zh-CN" sz="1600" b="1" dirty="0">
              <a:latin typeface="+mn-ea"/>
              <a:ea typeface="+mn-ea"/>
            </a:rPr>
            <a:t>010-88309931</a:t>
          </a:r>
          <a:r>
            <a:rPr lang="zh-CN" altLang="en-US" sz="1600" b="1" dirty="0">
              <a:latin typeface="+mn-ea"/>
              <a:ea typeface="+mn-ea"/>
            </a:rPr>
            <a:t>。</a:t>
          </a:r>
          <a:endParaRPr lang="zh-CN" sz="1600" b="1" dirty="0">
            <a:latin typeface="+mn-ea"/>
            <a:ea typeface="+mn-ea"/>
          </a:endParaRPr>
        </a:p>
      </dgm:t>
    </dgm:pt>
    <dgm:pt modelId="{39350A49-3D26-40B7-BECD-C2B463B55791}" cxnId="{9481B039-85BC-43FE-8EF9-3D566965BC2A}" type="parTrans">
      <dgm:prSet/>
      <dgm:spPr/>
      <dgm:t>
        <a:bodyPr/>
        <a:lstStyle/>
        <a:p>
          <a:endParaRPr lang="zh-CN" altLang="en-US" sz="1400"/>
        </a:p>
      </dgm:t>
    </dgm:pt>
    <dgm:pt modelId="{8AD82D47-05EB-44CC-808C-72036883C57F}" cxnId="{9481B039-85BC-43FE-8EF9-3D566965BC2A}" type="sibTrans">
      <dgm:prSet/>
      <dgm:spPr/>
      <dgm:t>
        <a:bodyPr/>
        <a:lstStyle/>
        <a:p>
          <a:endParaRPr lang="zh-CN" altLang="en-US" sz="1400"/>
        </a:p>
      </dgm:t>
    </dgm:pt>
    <dgm:pt modelId="{C558AE2C-7ADA-4C6D-A18B-BD29CB66D2BF}" type="pres">
      <dgm:prSet presAssocID="{0075EEFE-3B04-4D56-A174-89A24F371B0F}" presName="Name0" presStyleCnt="0">
        <dgm:presLayoutVars>
          <dgm:chMax/>
          <dgm:chPref/>
          <dgm:dir/>
        </dgm:presLayoutVars>
      </dgm:prSet>
      <dgm:spPr/>
      <dgm:t>
        <a:bodyPr/>
        <a:lstStyle/>
        <a:p>
          <a:endParaRPr lang="zh-CN" altLang="en-US"/>
        </a:p>
      </dgm:t>
    </dgm:pt>
    <dgm:pt modelId="{E3F5EA64-38A5-40B1-B07F-B4678E3EE5A2}" type="pres">
      <dgm:prSet presAssocID="{6596631A-6CFE-4548-A22B-58AD1F56A240}" presName="composite" presStyleCnt="0">
        <dgm:presLayoutVars>
          <dgm:chMax/>
          <dgm:chPref/>
        </dgm:presLayoutVars>
      </dgm:prSet>
      <dgm:spPr/>
    </dgm:pt>
    <dgm:pt modelId="{33AE8870-91AE-428D-8678-BC3FDC7E917D}" type="pres">
      <dgm:prSet presAssocID="{6596631A-6CFE-4548-A22B-58AD1F56A240}" presName="Image" presStyleLbl="bgImgPlace1" presStyleIdx="0" presStyleCnt="1" custScaleX="183385" custScaleY="164177" custLinFactNeighborX="-19065" custLinFactNeighborY="-932"/>
      <dgm:spPr>
        <a:blipFill rotWithShape="1">
          <a:blip xmlns:r="http://schemas.openxmlformats.org/officeDocument/2006/relationships" r:embed="rId1"/>
          <a:stretch>
            <a:fillRect/>
          </a:stretch>
        </a:blipFill>
      </dgm:spPr>
    </dgm:pt>
    <dgm:pt modelId="{081D7E26-F62D-4D24-A1D3-E5A4CB1C21A0}" type="pres">
      <dgm:prSet presAssocID="{6596631A-6CFE-4548-A22B-58AD1F56A240}" presName="ParentText" presStyleLbl="revTx" presStyleIdx="0" presStyleCnt="1" custScaleX="110279" custLinFactNeighborX="9618" custLinFactNeighborY="10373">
        <dgm:presLayoutVars>
          <dgm:chMax val="0"/>
          <dgm:chPref val="0"/>
          <dgm:bulletEnabled val="1"/>
        </dgm:presLayoutVars>
      </dgm:prSet>
      <dgm:spPr/>
      <dgm:t>
        <a:bodyPr/>
        <a:lstStyle/>
        <a:p>
          <a:endParaRPr lang="zh-CN" altLang="en-US"/>
        </a:p>
      </dgm:t>
    </dgm:pt>
    <dgm:pt modelId="{A3936F8F-EAB1-4D35-BCC2-305989C5109C}" type="pres">
      <dgm:prSet presAssocID="{6596631A-6CFE-4548-A22B-58AD1F56A240}" presName="tlFrame" presStyleLbl="node1" presStyleIdx="0" presStyleCnt="4" custScaleX="85740" custScaleY="70144" custLinFactNeighborX="30769" custLinFactNeighborY="89515"/>
      <dgm:spPr/>
    </dgm:pt>
    <dgm:pt modelId="{7F5C274F-AC48-48BA-A975-6F160ECBC254}" type="pres">
      <dgm:prSet presAssocID="{6596631A-6CFE-4548-A22B-58AD1F56A240}" presName="trFrame" presStyleLbl="node1" presStyleIdx="1" presStyleCnt="4" custScaleX="83519" custScaleY="66914" custLinFactNeighborX="40658" custLinFactNeighborY="87900"/>
      <dgm:spPr/>
    </dgm:pt>
    <dgm:pt modelId="{54633B82-2CE1-4C2C-AD47-8E8441128088}" type="pres">
      <dgm:prSet presAssocID="{6596631A-6CFE-4548-A22B-58AD1F56A240}" presName="blFrame" presStyleLbl="node1" presStyleIdx="2" presStyleCnt="4" custScaleX="87723" custScaleY="66824" custLinFactNeighborX="36002" custLinFactNeighborY="-42418"/>
      <dgm:spPr/>
    </dgm:pt>
    <dgm:pt modelId="{C651FC7B-601A-4A69-948D-2F7ADF2FDDB2}" type="pres">
      <dgm:prSet presAssocID="{6596631A-6CFE-4548-A22B-58AD1F56A240}" presName="brFrame" presStyleLbl="node1" presStyleIdx="3" presStyleCnt="4" custScaleX="71818" custScaleY="66517" custLinFactNeighborX="46509" custLinFactNeighborY="-42572"/>
      <dgm:spPr/>
    </dgm:pt>
  </dgm:ptLst>
  <dgm:cxnLst>
    <dgm:cxn modelId="{455B0AB3-EA72-4F32-AEF3-899A751C62F0}" type="presOf" srcId="{6596631A-6CFE-4548-A22B-58AD1F56A240}" destId="{081D7E26-F62D-4D24-A1D3-E5A4CB1C21A0}" srcOrd="0" destOrd="0" presId="urn:microsoft.com/office/officeart/2009/3/layout/FramedTextPicture"/>
    <dgm:cxn modelId="{4C24D146-6588-40DC-936F-F4FA66085905}" type="presOf" srcId="{0075EEFE-3B04-4D56-A174-89A24F371B0F}" destId="{C558AE2C-7ADA-4C6D-A18B-BD29CB66D2BF}" srcOrd="0" destOrd="0" presId="urn:microsoft.com/office/officeart/2009/3/layout/FramedTextPicture"/>
    <dgm:cxn modelId="{9481B039-85BC-43FE-8EF9-3D566965BC2A}" srcId="{0075EEFE-3B04-4D56-A174-89A24F371B0F}" destId="{6596631A-6CFE-4548-A22B-58AD1F56A240}" srcOrd="0" destOrd="0" parTransId="{39350A49-3D26-40B7-BECD-C2B463B55791}" sibTransId="{8AD82D47-05EB-44CC-808C-72036883C57F}"/>
    <dgm:cxn modelId="{2B66C234-220B-4DFF-A0E6-344EEB288998}" type="presParOf" srcId="{C558AE2C-7ADA-4C6D-A18B-BD29CB66D2BF}" destId="{E3F5EA64-38A5-40B1-B07F-B4678E3EE5A2}" srcOrd="0" destOrd="0" presId="urn:microsoft.com/office/officeart/2009/3/layout/FramedTextPicture"/>
    <dgm:cxn modelId="{AEF221A7-9863-4B98-AEE3-AA00E903B2EB}" type="presParOf" srcId="{E3F5EA64-38A5-40B1-B07F-B4678E3EE5A2}" destId="{33AE8870-91AE-428D-8678-BC3FDC7E917D}" srcOrd="0" destOrd="0" presId="urn:microsoft.com/office/officeart/2009/3/layout/FramedTextPicture"/>
    <dgm:cxn modelId="{1E5CDF11-2C3E-44FB-A980-7B9534A4FEE2}" type="presParOf" srcId="{E3F5EA64-38A5-40B1-B07F-B4678E3EE5A2}" destId="{081D7E26-F62D-4D24-A1D3-E5A4CB1C21A0}" srcOrd="1" destOrd="0" presId="urn:microsoft.com/office/officeart/2009/3/layout/FramedTextPicture"/>
    <dgm:cxn modelId="{B5243AEF-263D-44B9-8765-CA863F5CA321}" type="presParOf" srcId="{E3F5EA64-38A5-40B1-B07F-B4678E3EE5A2}" destId="{A3936F8F-EAB1-4D35-BCC2-305989C5109C}" srcOrd="2" destOrd="0" presId="urn:microsoft.com/office/officeart/2009/3/layout/FramedTextPicture"/>
    <dgm:cxn modelId="{42D3272C-9794-408C-9DD8-E54AC9D1E477}" type="presParOf" srcId="{E3F5EA64-38A5-40B1-B07F-B4678E3EE5A2}" destId="{7F5C274F-AC48-48BA-A975-6F160ECBC254}" srcOrd="3" destOrd="0" presId="urn:microsoft.com/office/officeart/2009/3/layout/FramedTextPicture"/>
    <dgm:cxn modelId="{E030E85D-C2CB-47B2-9087-914605263A0F}" type="presParOf" srcId="{E3F5EA64-38A5-40B1-B07F-B4678E3EE5A2}" destId="{54633B82-2CE1-4C2C-AD47-8E8441128088}" srcOrd="4" destOrd="0" presId="urn:microsoft.com/office/officeart/2009/3/layout/FramedTextPicture"/>
    <dgm:cxn modelId="{D8230CA7-AA40-4DB4-8376-D055A6D17A69}" type="presParOf" srcId="{E3F5EA64-38A5-40B1-B07F-B4678E3EE5A2}" destId="{C651FC7B-601A-4A69-948D-2F7ADF2FDDB2}" srcOrd="5" destOrd="0" presId="urn:microsoft.com/office/officeart/2009/3/layout/FramedTextPicture"/>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497192" cy="4726458"/>
        <a:chOff x="0" y="0"/>
        <a:chExt cx="8497192" cy="4726458"/>
      </a:xfrm>
    </dsp:grpSpPr>
    <dsp:sp modelId="{33AE8870-91AE-428D-8678-BC3FDC7E917D}">
      <dsp:nvSpPr>
        <dsp:cNvPr id="3" name="矩形 2"/>
        <dsp:cNvSpPr/>
      </dsp:nvSpPr>
      <dsp:spPr bwMode="white">
        <a:xfrm>
          <a:off x="386907" y="0"/>
          <a:ext cx="2766406" cy="1844264"/>
        </a:xfrm>
        <a:prstGeom prst="rect">
          <a:avLst/>
        </a:prstGeom>
        <a:blipFill>
          <a:blip r:embed="rId1">
            <a:extLst>
              <a:ext uri="{28A0092B-C50C-407E-A947-70E740481C1C}">
                <a14:useLocalDpi xmlns:a14="http://schemas.microsoft.com/office/drawing/2010/main" val="0"/>
              </a:ext>
            </a:extLst>
          </a:blip>
          <a:srcRect/>
          <a:stretch>
            <a:fillRect l="-4000" r="-4000"/>
          </a:stretch>
        </a:blipFill>
      </dsp:spPr>
      <dsp:style>
        <a:lnRef idx="2">
          <a:schemeClr val="lt1"/>
        </a:lnRef>
        <a:fillRef idx="1">
          <a:schemeClr val="accent1">
            <a:tint val="50000"/>
          </a:schemeClr>
        </a:fillRef>
        <a:effectRef idx="0">
          <a:scrgbClr r="0" g="0" b="0"/>
        </a:effectRef>
        <a:fontRef idx="minor"/>
      </dsp:style>
      <dsp:txXfrm>
        <a:off x="386907" y="0"/>
        <a:ext cx="2766406" cy="1844264"/>
      </dsp:txXfrm>
    </dsp:sp>
    <dsp:sp modelId="{081D7E26-F62D-4D24-A1D3-E5A4CB1C21A0}">
      <dsp:nvSpPr>
        <dsp:cNvPr id="4" name="矩形 3"/>
        <dsp:cNvSpPr/>
      </dsp:nvSpPr>
      <dsp:spPr bwMode="white">
        <a:xfrm>
          <a:off x="4087595" y="2305566"/>
          <a:ext cx="3919315" cy="2420892"/>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rtl="0">
            <a:lnSpc>
              <a:spcPct val="100000"/>
            </a:lnSpc>
            <a:spcBef>
              <a:spcPct val="0"/>
            </a:spcBef>
            <a:spcAft>
              <a:spcPct val="35000"/>
            </a:spcAft>
          </a:pPr>
          <a:r>
            <a:rPr lang="en-US" altLang="zh-CN" sz="1600" dirty="0">
              <a:solidFill>
                <a:schemeClr val="tx1"/>
              </a:solidFill>
              <a:latin typeface="微软雅黑" panose="020B0503020204020204" charset="-122"/>
              <a:ea typeface="微软雅黑" panose="020B0503020204020204" charset="-122"/>
            </a:rPr>
            <a:t>      </a:t>
          </a:r>
          <a:r>
            <a:rPr lang="zh-CN" sz="1600" b="1" dirty="0">
              <a:solidFill>
                <a:schemeClr val="tx1"/>
              </a:solidFill>
              <a:latin typeface="微软雅黑" panose="020B0503020204020204" charset="-122"/>
              <a:ea typeface="微软雅黑" panose="020B0503020204020204" charset="-122"/>
            </a:rPr>
            <a:t>登录</a:t>
          </a:r>
          <a:r>
            <a:rPr lang="zh-CN" altLang="en-US" sz="1600" b="1" dirty="0">
              <a:solidFill>
                <a:schemeClr val="tx1"/>
              </a:solidFill>
              <a:latin typeface="微软雅黑" panose="020B0503020204020204" charset="-122"/>
              <a:ea typeface="微软雅黑" panose="020B0503020204020204" charset="-122"/>
            </a:rPr>
            <a:t>系统</a:t>
          </a:r>
          <a:r>
            <a:rPr lang="zh-CN" sz="1600" b="1" dirty="0">
              <a:solidFill>
                <a:schemeClr val="tx1"/>
              </a:solidFill>
              <a:latin typeface="微软雅黑" panose="020B0503020204020204" charset="-122"/>
              <a:ea typeface="微软雅黑" panose="020B0503020204020204" charset="-122"/>
            </a:rPr>
            <a:t>时提示用户名或密码错误怎么办？</a:t>
          </a:r>
          <a:endParaRPr lang="en-US" altLang="zh-CN" sz="1600" b="1" dirty="0">
            <a:solidFill>
              <a:schemeClr val="tx1"/>
            </a:solidFill>
            <a:latin typeface="微软雅黑" panose="020B0503020204020204" charset="-122"/>
            <a:ea typeface="微软雅黑" panose="020B0503020204020204" charset="-122"/>
          </a:endParaRPr>
        </a:p>
        <a:p>
          <a:pPr lvl="0" algn="l" rtl="0">
            <a:lnSpc>
              <a:spcPct val="100000"/>
            </a:lnSpc>
            <a:spcBef>
              <a:spcPct val="0"/>
            </a:spcBef>
            <a:spcAft>
              <a:spcPct val="35000"/>
            </a:spcAft>
          </a:pPr>
          <a:r>
            <a:rPr lang="en-US" altLang="zh-CN" sz="1600" b="1" dirty="0">
              <a:solidFill>
                <a:schemeClr val="tx1"/>
              </a:solidFill>
              <a:latin typeface="微软雅黑" panose="020B0503020204020204" charset="-122"/>
              <a:ea typeface="微软雅黑" panose="020B0503020204020204" charset="-122"/>
            </a:rPr>
            <a:t>      </a:t>
          </a:r>
          <a:r>
            <a:rPr lang="zh-CN" sz="1600" b="1" dirty="0">
              <a:solidFill>
                <a:schemeClr val="tx1"/>
              </a:solidFill>
              <a:latin typeface="微软雅黑" panose="020B0503020204020204" charset="-122"/>
              <a:ea typeface="微软雅黑" panose="020B0503020204020204" charset="-122"/>
            </a:rPr>
            <a:t>答：忘记</a:t>
          </a:r>
          <a:r>
            <a:rPr lang="zh-CN" altLang="en-US" sz="1600" b="1" dirty="0">
              <a:solidFill>
                <a:schemeClr val="tx1"/>
              </a:solidFill>
              <a:latin typeface="微软雅黑" panose="020B0503020204020204" charset="-122"/>
              <a:ea typeface="微软雅黑" panose="020B0503020204020204" charset="-122"/>
            </a:rPr>
            <a:t>登录</a:t>
          </a:r>
          <a:r>
            <a:rPr lang="zh-CN" sz="1600" b="1" dirty="0">
              <a:solidFill>
                <a:schemeClr val="tx1"/>
              </a:solidFill>
              <a:latin typeface="微软雅黑" panose="020B0503020204020204" charset="-122"/>
              <a:ea typeface="微软雅黑" panose="020B0503020204020204" charset="-122"/>
            </a:rPr>
            <a:t>密码可</a:t>
          </a:r>
          <a:r>
            <a:rPr lang="zh-CN" altLang="en-US" sz="1600" b="1" dirty="0">
              <a:solidFill>
                <a:schemeClr val="tx1"/>
              </a:solidFill>
              <a:latin typeface="微软雅黑" panose="020B0503020204020204" charset="-122"/>
              <a:ea typeface="微软雅黑" panose="020B0503020204020204" charset="-122"/>
            </a:rPr>
            <a:t>联系业务系统运维人员给您重置密码，联系电话</a:t>
          </a:r>
          <a:r>
            <a:rPr lang="en-US" altLang="zh-CN" sz="1600" b="1" dirty="0">
              <a:solidFill>
                <a:schemeClr val="tx1"/>
              </a:solidFill>
              <a:latin typeface="微软雅黑" panose="020B0503020204020204" charset="-122"/>
              <a:ea typeface="微软雅黑" panose="020B0503020204020204" charset="-122"/>
            </a:rPr>
            <a:t>010-88309931</a:t>
          </a:r>
          <a:r>
            <a:rPr lang="zh-CN" altLang="en-US" sz="1600" b="1" dirty="0">
              <a:solidFill>
                <a:schemeClr val="tx1"/>
              </a:solidFill>
              <a:latin typeface="微软雅黑" panose="020B0503020204020204" charset="-122"/>
              <a:ea typeface="微软雅黑" panose="020B0503020204020204" charset="-122"/>
            </a:rPr>
            <a:t>。</a:t>
          </a:r>
          <a:endParaRPr lang="zh-CN" sz="1600" b="1" dirty="0">
            <a:solidFill>
              <a:schemeClr val="tx1"/>
            </a:solidFill>
            <a:latin typeface="微软雅黑" panose="020B0503020204020204" charset="-122"/>
            <a:ea typeface="微软雅黑" panose="020B0503020204020204" charset="-122"/>
          </a:endParaRPr>
        </a:p>
      </dsp:txBody>
      <dsp:txXfrm>
        <a:off x="4087595" y="2305566"/>
        <a:ext cx="3919315" cy="2420892"/>
      </dsp:txXfrm>
    </dsp:sp>
    <dsp:sp modelId="{A3936F8F-EAB1-4D35-BCC2-305989C5109C}">
      <dsp:nvSpPr>
        <dsp:cNvPr id="5" name="半闭框 4"/>
        <dsp:cNvSpPr/>
      </dsp:nvSpPr>
      <dsp:spPr bwMode="white">
        <a:xfrm>
          <a:off x="4086183" y="2605556"/>
          <a:ext cx="941267" cy="941510"/>
        </a:xfrm>
        <a:prstGeom prst="halfFrame">
          <a:avLst>
            <a:gd name="adj1" fmla="val 25770"/>
            <a:gd name="adj2" fmla="val 25770"/>
          </a:avLst>
        </a:prstGeom>
      </dsp:spPr>
      <dsp:style>
        <a:lnRef idx="2">
          <a:schemeClr val="lt1"/>
        </a:lnRef>
        <a:fillRef idx="1">
          <a:schemeClr val="accent1"/>
        </a:fillRef>
        <a:effectRef idx="0">
          <a:scrgbClr r="0" g="0" b="0"/>
        </a:effectRef>
        <a:fontRef idx="minor">
          <a:schemeClr val="lt1"/>
        </a:fontRef>
      </dsp:style>
      <dsp:txXfrm>
        <a:off x="4086183" y="2605556"/>
        <a:ext cx="941267" cy="941510"/>
      </dsp:txXfrm>
    </dsp:sp>
    <dsp:sp modelId="{7F5C274F-AC48-48BA-A975-6F160ECBC254}">
      <dsp:nvSpPr>
        <dsp:cNvPr id="6" name="半闭框 5"/>
        <dsp:cNvSpPr/>
      </dsp:nvSpPr>
      <dsp:spPr bwMode="white">
        <a:xfrm rot="5400000">
          <a:off x="7375871" y="2603830"/>
          <a:ext cx="941510" cy="941267"/>
        </a:xfrm>
        <a:prstGeom prst="halfFrame">
          <a:avLst>
            <a:gd name="adj1" fmla="val 25770"/>
            <a:gd name="adj2" fmla="val 25770"/>
          </a:avLst>
        </a:prstGeom>
      </dsp:spPr>
      <dsp:style>
        <a:lnRef idx="2">
          <a:schemeClr val="lt1"/>
        </a:lnRef>
        <a:fillRef idx="1">
          <a:schemeClr val="accent1"/>
        </a:fillRef>
        <a:effectRef idx="0">
          <a:scrgbClr r="0" g="0" b="0"/>
        </a:effectRef>
        <a:fontRef idx="minor">
          <a:schemeClr val="lt1"/>
        </a:fontRef>
      </dsp:style>
      <dsp:txXfrm rot="5400000">
        <a:off x="7375871" y="2603830"/>
        <a:ext cx="941510" cy="941267"/>
      </dsp:txXfrm>
    </dsp:sp>
    <dsp:sp modelId="{54633B82-2CE1-4C2C-AD47-8E8441128088}">
      <dsp:nvSpPr>
        <dsp:cNvPr id="7" name="半闭框 6"/>
        <dsp:cNvSpPr/>
      </dsp:nvSpPr>
      <dsp:spPr bwMode="white">
        <a:xfrm rot="16200000">
          <a:off x="3941229" y="3640864"/>
          <a:ext cx="941510" cy="941267"/>
        </a:xfrm>
        <a:prstGeom prst="halfFrame">
          <a:avLst>
            <a:gd name="adj1" fmla="val 25770"/>
            <a:gd name="adj2" fmla="val 25770"/>
          </a:avLst>
        </a:prstGeom>
      </dsp:spPr>
      <dsp:style>
        <a:lnRef idx="2">
          <a:schemeClr val="lt1"/>
        </a:lnRef>
        <a:fillRef idx="1">
          <a:schemeClr val="accent1"/>
        </a:fillRef>
        <a:effectRef idx="0">
          <a:scrgbClr r="0" g="0" b="0"/>
        </a:effectRef>
        <a:fontRef idx="minor">
          <a:schemeClr val="lt1"/>
        </a:fontRef>
      </dsp:style>
      <dsp:txXfrm rot="16200000">
        <a:off x="3941229" y="3640864"/>
        <a:ext cx="941510" cy="941267"/>
      </dsp:txXfrm>
    </dsp:sp>
    <dsp:sp modelId="{C651FC7B-601A-4A69-948D-2F7ADF2FDDB2}">
      <dsp:nvSpPr>
        <dsp:cNvPr id="8" name="半闭框 7"/>
        <dsp:cNvSpPr/>
      </dsp:nvSpPr>
      <dsp:spPr bwMode="white">
        <a:xfrm rot="10800000">
          <a:off x="7375973" y="3517421"/>
          <a:ext cx="941267" cy="941510"/>
        </a:xfrm>
        <a:prstGeom prst="halfFrame">
          <a:avLst>
            <a:gd name="adj1" fmla="val 25770"/>
            <a:gd name="adj2" fmla="val 25770"/>
          </a:avLst>
        </a:prstGeom>
      </dsp:spPr>
      <dsp:style>
        <a:lnRef idx="2">
          <a:schemeClr val="lt1"/>
        </a:lnRef>
        <a:fillRef idx="1">
          <a:schemeClr val="accent1"/>
        </a:fillRef>
        <a:effectRef idx="0">
          <a:scrgbClr r="0" g="0" b="0"/>
        </a:effectRef>
        <a:fontRef idx="minor">
          <a:schemeClr val="lt1"/>
        </a:fontRef>
      </dsp:style>
      <dsp:txXfrm rot="10800000">
        <a:off x="7375973" y="3517421"/>
        <a:ext cx="941267" cy="941510"/>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497192" cy="4726458"/>
        <a:chOff x="0" y="0"/>
        <a:chExt cx="8497192" cy="4726458"/>
      </a:xfrm>
    </dsp:grpSpPr>
    <dsp:sp modelId="{33AE8870-91AE-428D-8678-BC3FDC7E917D}">
      <dsp:nvSpPr>
        <dsp:cNvPr id="3" name="矩形 2"/>
        <dsp:cNvSpPr/>
      </dsp:nvSpPr>
      <dsp:spPr bwMode="white">
        <a:xfrm>
          <a:off x="373851" y="0"/>
          <a:ext cx="2766406" cy="1844264"/>
        </a:xfrm>
        <a:prstGeom prst="rect">
          <a:avLst/>
        </a:prstGeom>
        <a:blipFill rotWithShape="1">
          <a:blip r:embed="rId1"/>
          <a:stretch>
            <a:fillRect/>
          </a:stretch>
        </a:blipFill>
      </dsp:spPr>
      <dsp:style>
        <a:lnRef idx="2">
          <a:schemeClr val="lt1"/>
        </a:lnRef>
        <a:fillRef idx="1">
          <a:schemeClr val="accent1">
            <a:tint val="50000"/>
          </a:schemeClr>
        </a:fillRef>
        <a:effectRef idx="0">
          <a:scrgbClr r="0" g="0" b="0"/>
        </a:effectRef>
        <a:fontRef idx="minor"/>
      </dsp:style>
      <dsp:txXfrm>
        <a:off x="373851" y="0"/>
        <a:ext cx="2766406" cy="1844264"/>
      </dsp:txXfrm>
    </dsp:sp>
    <dsp:sp modelId="{081D7E26-F62D-4D24-A1D3-E5A4CB1C21A0}">
      <dsp:nvSpPr>
        <dsp:cNvPr id="4" name="矩形 3"/>
        <dsp:cNvSpPr/>
      </dsp:nvSpPr>
      <dsp:spPr bwMode="white">
        <a:xfrm>
          <a:off x="3982956" y="2305566"/>
          <a:ext cx="3919315" cy="2420892"/>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rtl="0">
            <a:lnSpc>
              <a:spcPct val="100000"/>
            </a:lnSpc>
            <a:spcBef>
              <a:spcPct val="0"/>
            </a:spcBef>
            <a:spcAft>
              <a:spcPct val="35000"/>
            </a:spcAft>
          </a:pPr>
          <a:r>
            <a:rPr lang="en-US" altLang="zh-CN" sz="1600" dirty="0">
              <a:solidFill>
                <a:schemeClr val="tx1"/>
              </a:solidFill>
              <a:latin typeface="微软雅黑" panose="020B0503020204020204" charset="-122"/>
              <a:ea typeface="微软雅黑" panose="020B0503020204020204" charset="-122"/>
            </a:rPr>
            <a:t>    </a:t>
          </a:r>
          <a:r>
            <a:rPr lang="zh-CN" sz="1600" b="1" dirty="0">
              <a:solidFill>
                <a:schemeClr val="tx1"/>
              </a:solidFill>
              <a:latin typeface="微软雅黑" panose="020B0503020204020204" charset="-122"/>
              <a:ea typeface="微软雅黑" panose="020B0503020204020204" charset="-122"/>
            </a:rPr>
            <a:t>登录系统的时候提示</a:t>
          </a:r>
          <a:r>
            <a:rPr lang="en-US" sz="1600" b="1" dirty="0">
              <a:solidFill>
                <a:schemeClr val="tx1"/>
              </a:solidFill>
              <a:latin typeface="微软雅黑" panose="020B0503020204020204" charset="-122"/>
              <a:ea typeface="微软雅黑" panose="020B0503020204020204" charset="-122"/>
            </a:rPr>
            <a:t>”</a:t>
          </a:r>
          <a:r>
            <a:rPr lang="zh-CN" sz="1600" b="1" dirty="0">
              <a:solidFill>
                <a:schemeClr val="tx1"/>
              </a:solidFill>
              <a:latin typeface="微软雅黑" panose="020B0503020204020204" charset="-122"/>
              <a:ea typeface="微软雅黑" panose="020B0503020204020204" charset="-122"/>
            </a:rPr>
            <a:t>您的账号已被冻结，请与系统管理员联系</a:t>
          </a:r>
          <a:r>
            <a:rPr lang="en-US" sz="1600" b="1" dirty="0">
              <a:solidFill>
                <a:schemeClr val="tx1"/>
              </a:solidFill>
              <a:latin typeface="微软雅黑" panose="020B0503020204020204" charset="-122"/>
              <a:ea typeface="微软雅黑" panose="020B0503020204020204" charset="-122"/>
            </a:rPr>
            <a:t>!”</a:t>
          </a:r>
          <a:r>
            <a:rPr lang="zh-CN" sz="1600" b="1" dirty="0">
              <a:solidFill>
                <a:schemeClr val="tx1"/>
              </a:solidFill>
              <a:latin typeface="微软雅黑" panose="020B0503020204020204" charset="-122"/>
              <a:ea typeface="微软雅黑" panose="020B0503020204020204" charset="-122"/>
            </a:rPr>
            <a:t>应该怎么办？</a:t>
          </a:r>
          <a:endParaRPr lang="en-US" altLang="zh-CN" sz="1600" b="1" dirty="0">
            <a:solidFill>
              <a:schemeClr val="tx1"/>
            </a:solidFill>
            <a:latin typeface="微软雅黑" panose="020B0503020204020204" charset="-122"/>
            <a:ea typeface="微软雅黑" panose="020B0503020204020204" charset="-122"/>
          </a:endParaRPr>
        </a:p>
        <a:p>
          <a:pPr lvl="0" algn="l" rtl="0">
            <a:lnSpc>
              <a:spcPct val="100000"/>
            </a:lnSpc>
            <a:spcBef>
              <a:spcPct val="0"/>
            </a:spcBef>
            <a:spcAft>
              <a:spcPct val="35000"/>
            </a:spcAft>
          </a:pPr>
          <a:r>
            <a:rPr lang="en-US" altLang="zh-CN" sz="1600" b="1" dirty="0">
              <a:solidFill>
                <a:schemeClr val="tx1"/>
              </a:solidFill>
              <a:latin typeface="微软雅黑" panose="020B0503020204020204" charset="-122"/>
              <a:ea typeface="微软雅黑" panose="020B0503020204020204" charset="-122"/>
            </a:rPr>
            <a:t>  </a:t>
          </a:r>
          <a:r>
            <a:rPr lang="zh-CN" sz="1600" b="1" dirty="0">
              <a:solidFill>
                <a:schemeClr val="tx1"/>
              </a:solidFill>
              <a:latin typeface="微软雅黑" panose="020B0503020204020204" charset="-122"/>
              <a:ea typeface="微软雅黑" panose="020B0503020204020204" charset="-122"/>
            </a:rPr>
            <a:t>答：需要联系</a:t>
          </a:r>
          <a:r>
            <a:rPr lang="zh-CN" altLang="en-US" sz="1600" b="1" dirty="0">
              <a:solidFill>
                <a:schemeClr val="tx1"/>
              </a:solidFill>
              <a:latin typeface="微软雅黑" panose="020B0503020204020204" charset="-122"/>
              <a:ea typeface="微软雅黑" panose="020B0503020204020204" charset="-122"/>
            </a:rPr>
            <a:t>您所属省</a:t>
          </a:r>
          <a:r>
            <a:rPr lang="zh-CN" sz="1600" b="1" dirty="0">
              <a:solidFill>
                <a:schemeClr val="tx1"/>
              </a:solidFill>
              <a:latin typeface="微软雅黑" panose="020B0503020204020204" charset="-122"/>
              <a:ea typeface="微软雅黑" panose="020B0503020204020204" charset="-122"/>
            </a:rPr>
            <a:t>分</a:t>
          </a:r>
          <a:r>
            <a:rPr lang="zh-CN" altLang="en-US" sz="1600" b="1" dirty="0">
              <a:solidFill>
                <a:schemeClr val="tx1"/>
              </a:solidFill>
              <a:latin typeface="微软雅黑" panose="020B0503020204020204" charset="-122"/>
              <a:ea typeface="微软雅黑" panose="020B0503020204020204" charset="-122"/>
            </a:rPr>
            <a:t>行经办人，给您的账号进行解冻。</a:t>
          </a:r>
          <a:endParaRPr lang="en-US" altLang="zh-CN" sz="1600" b="1" dirty="0">
            <a:solidFill>
              <a:schemeClr val="tx1"/>
            </a:solidFill>
            <a:latin typeface="微软雅黑" panose="020B0503020204020204" charset="-122"/>
            <a:ea typeface="微软雅黑" panose="020B0503020204020204" charset="-122"/>
          </a:endParaRPr>
        </a:p>
      </dsp:txBody>
      <dsp:txXfrm>
        <a:off x="3982956" y="2305566"/>
        <a:ext cx="3919315" cy="2420892"/>
      </dsp:txXfrm>
    </dsp:sp>
    <dsp:sp modelId="{A3936F8F-EAB1-4D35-BCC2-305989C5109C}">
      <dsp:nvSpPr>
        <dsp:cNvPr id="5" name="半闭框 4"/>
        <dsp:cNvSpPr/>
      </dsp:nvSpPr>
      <dsp:spPr bwMode="white">
        <a:xfrm>
          <a:off x="3849261" y="2546804"/>
          <a:ext cx="941267" cy="941510"/>
        </a:xfrm>
        <a:prstGeom prst="halfFrame">
          <a:avLst>
            <a:gd name="adj1" fmla="val 25770"/>
            <a:gd name="adj2" fmla="val 25770"/>
          </a:avLst>
        </a:prstGeom>
      </dsp:spPr>
      <dsp:style>
        <a:lnRef idx="2">
          <a:schemeClr val="lt1"/>
        </a:lnRef>
        <a:fillRef idx="1">
          <a:schemeClr val="accent1"/>
        </a:fillRef>
        <a:effectRef idx="0">
          <a:scrgbClr r="0" g="0" b="0"/>
        </a:effectRef>
        <a:fontRef idx="minor">
          <a:schemeClr val="lt1"/>
        </a:fontRef>
      </dsp:style>
      <dsp:txXfrm>
        <a:off x="3849261" y="2546804"/>
        <a:ext cx="941267" cy="941510"/>
      </dsp:txXfrm>
    </dsp:sp>
    <dsp:sp modelId="{7F5C274F-AC48-48BA-A975-6F160ECBC254}">
      <dsp:nvSpPr>
        <dsp:cNvPr id="6" name="半闭框 5"/>
        <dsp:cNvSpPr/>
      </dsp:nvSpPr>
      <dsp:spPr bwMode="white">
        <a:xfrm rot="5400000">
          <a:off x="7118652" y="2675261"/>
          <a:ext cx="941510" cy="941267"/>
        </a:xfrm>
        <a:prstGeom prst="halfFrame">
          <a:avLst>
            <a:gd name="adj1" fmla="val 25770"/>
            <a:gd name="adj2" fmla="val 25770"/>
          </a:avLst>
        </a:prstGeom>
      </dsp:spPr>
      <dsp:style>
        <a:lnRef idx="2">
          <a:schemeClr val="lt1"/>
        </a:lnRef>
        <a:fillRef idx="1">
          <a:schemeClr val="accent1"/>
        </a:fillRef>
        <a:effectRef idx="0">
          <a:scrgbClr r="0" g="0" b="0"/>
        </a:effectRef>
        <a:fontRef idx="minor">
          <a:schemeClr val="lt1"/>
        </a:fontRef>
      </dsp:style>
      <dsp:txXfrm rot="5400000">
        <a:off x="7118652" y="2675261"/>
        <a:ext cx="941510" cy="941267"/>
      </dsp:txXfrm>
    </dsp:sp>
    <dsp:sp modelId="{54633B82-2CE1-4C2C-AD47-8E8441128088}">
      <dsp:nvSpPr>
        <dsp:cNvPr id="7" name="半闭框 6"/>
        <dsp:cNvSpPr/>
      </dsp:nvSpPr>
      <dsp:spPr bwMode="white">
        <a:xfrm rot="16200000">
          <a:off x="3815930" y="3658476"/>
          <a:ext cx="941510" cy="941267"/>
        </a:xfrm>
        <a:prstGeom prst="halfFrame">
          <a:avLst>
            <a:gd name="adj1" fmla="val 25770"/>
            <a:gd name="adj2" fmla="val 25770"/>
          </a:avLst>
        </a:prstGeom>
      </dsp:spPr>
      <dsp:style>
        <a:lnRef idx="2">
          <a:schemeClr val="lt1"/>
        </a:lnRef>
        <a:fillRef idx="1">
          <a:schemeClr val="accent1"/>
        </a:fillRef>
        <a:effectRef idx="0">
          <a:scrgbClr r="0" g="0" b="0"/>
        </a:effectRef>
        <a:fontRef idx="minor">
          <a:schemeClr val="lt1"/>
        </a:fontRef>
      </dsp:style>
      <dsp:txXfrm rot="16200000">
        <a:off x="3815930" y="3658476"/>
        <a:ext cx="941510" cy="941267"/>
      </dsp:txXfrm>
    </dsp:sp>
    <dsp:sp modelId="{C651FC7B-601A-4A69-948D-2F7ADF2FDDB2}">
      <dsp:nvSpPr>
        <dsp:cNvPr id="8" name="半闭框 7"/>
        <dsp:cNvSpPr/>
      </dsp:nvSpPr>
      <dsp:spPr bwMode="white">
        <a:xfrm rot="10800000">
          <a:off x="7301129" y="3656723"/>
          <a:ext cx="941267" cy="941510"/>
        </a:xfrm>
        <a:prstGeom prst="halfFrame">
          <a:avLst>
            <a:gd name="adj1" fmla="val 25770"/>
            <a:gd name="adj2" fmla="val 25770"/>
          </a:avLst>
        </a:prstGeom>
      </dsp:spPr>
      <dsp:style>
        <a:lnRef idx="2">
          <a:schemeClr val="lt1"/>
        </a:lnRef>
        <a:fillRef idx="1">
          <a:schemeClr val="accent1"/>
        </a:fillRef>
        <a:effectRef idx="0">
          <a:scrgbClr r="0" g="0" b="0"/>
        </a:effectRef>
        <a:fontRef idx="minor">
          <a:schemeClr val="lt1"/>
        </a:fontRef>
      </dsp:style>
      <dsp:txXfrm rot="10800000">
        <a:off x="7301129" y="3656723"/>
        <a:ext cx="941267" cy="941510"/>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497192" cy="4726458"/>
        <a:chOff x="0" y="0"/>
        <a:chExt cx="8497192" cy="4726458"/>
      </a:xfrm>
    </dsp:grpSpPr>
    <dsp:sp modelId="{33AE8870-91AE-428D-8678-BC3FDC7E917D}">
      <dsp:nvSpPr>
        <dsp:cNvPr id="3" name="矩形 2"/>
        <dsp:cNvSpPr/>
      </dsp:nvSpPr>
      <dsp:spPr bwMode="white">
        <a:xfrm>
          <a:off x="546667" y="125454"/>
          <a:ext cx="2766406" cy="1844264"/>
        </a:xfrm>
        <a:prstGeom prst="rect">
          <a:avLst/>
        </a:prstGeom>
        <a:blipFill>
          <a:blip r:embed="rId1">
            <a:extLst>
              <a:ext uri="{28A0092B-C50C-407E-A947-70E740481C1C}">
                <a14:useLocalDpi xmlns:a14="http://schemas.microsoft.com/office/drawing/2010/main" val="0"/>
              </a:ext>
            </a:extLst>
          </a:blip>
          <a:srcRect/>
          <a:stretch>
            <a:fillRect t="-4000" b="-4000"/>
          </a:stretch>
        </a:blipFill>
      </dsp:spPr>
      <dsp:style>
        <a:lnRef idx="2">
          <a:schemeClr val="lt1"/>
        </a:lnRef>
        <a:fillRef idx="1">
          <a:schemeClr val="accent1">
            <a:tint val="50000"/>
          </a:schemeClr>
        </a:fillRef>
        <a:effectRef idx="0">
          <a:scrgbClr r="0" g="0" b="0"/>
        </a:effectRef>
        <a:fontRef idx="minor"/>
      </dsp:style>
      <dsp:txXfrm>
        <a:off x="546667" y="125454"/>
        <a:ext cx="2766406" cy="1844264"/>
      </dsp:txXfrm>
    </dsp:sp>
    <dsp:sp modelId="{081D7E26-F62D-4D24-A1D3-E5A4CB1C21A0}">
      <dsp:nvSpPr>
        <dsp:cNvPr id="4" name="矩形 3"/>
        <dsp:cNvSpPr/>
      </dsp:nvSpPr>
      <dsp:spPr bwMode="white">
        <a:xfrm>
          <a:off x="3921429" y="2305566"/>
          <a:ext cx="3919315" cy="2420892"/>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rtl="0">
            <a:lnSpc>
              <a:spcPct val="100000"/>
            </a:lnSpc>
            <a:spcBef>
              <a:spcPct val="0"/>
            </a:spcBef>
            <a:spcAft>
              <a:spcPct val="35000"/>
            </a:spcAft>
          </a:pPr>
          <a:endParaRPr lang="en-US" altLang="zh-CN" sz="1600" dirty="0">
            <a:solidFill>
              <a:schemeClr val="tx1"/>
            </a:solidFill>
          </a:endParaRPr>
        </a:p>
        <a:p>
          <a:pPr lvl="0" algn="l" rtl="0">
            <a:lnSpc>
              <a:spcPct val="100000"/>
            </a:lnSpc>
            <a:spcBef>
              <a:spcPct val="0"/>
            </a:spcBef>
            <a:spcAft>
              <a:spcPct val="35000"/>
            </a:spcAft>
          </a:pPr>
          <a:r>
            <a:rPr lang="en-US" altLang="zh-CN" sz="1600" dirty="0">
              <a:solidFill>
                <a:schemeClr val="tx1"/>
              </a:solidFill>
              <a:latin typeface="+mn-ea"/>
              <a:ea typeface="+mn-ea"/>
            </a:rPr>
            <a:t>  </a:t>
          </a:r>
          <a:r>
            <a:rPr lang="zh-CN" sz="1600" b="1" dirty="0">
              <a:solidFill>
                <a:schemeClr val="tx1"/>
              </a:solidFill>
              <a:latin typeface="微软雅黑" panose="020B0503020204020204" charset="-122"/>
              <a:ea typeface="微软雅黑" panose="020B0503020204020204" charset="-122"/>
            </a:rPr>
            <a:t>登录系统的时候提示</a:t>
          </a:r>
          <a:r>
            <a:rPr lang="en-US" sz="1600" b="1" dirty="0">
              <a:solidFill>
                <a:schemeClr val="tx1"/>
              </a:solidFill>
              <a:latin typeface="微软雅黑" panose="020B0503020204020204" charset="-122"/>
              <a:ea typeface="微软雅黑" panose="020B0503020204020204" charset="-122"/>
            </a:rPr>
            <a:t>”</a:t>
          </a:r>
          <a:r>
            <a:rPr lang="zh-CN" sz="1600" b="1" dirty="0">
              <a:solidFill>
                <a:schemeClr val="tx1"/>
              </a:solidFill>
              <a:latin typeface="微软雅黑" panose="020B0503020204020204" charset="-122"/>
              <a:ea typeface="微软雅黑" panose="020B0503020204020204" charset="-122"/>
            </a:rPr>
            <a:t>口令卡信息为空</a:t>
          </a:r>
          <a:r>
            <a:rPr lang="en-US" sz="1600" b="1" dirty="0">
              <a:solidFill>
                <a:schemeClr val="tx1"/>
              </a:solidFill>
              <a:latin typeface="微软雅黑" panose="020B0503020204020204" charset="-122"/>
              <a:ea typeface="微软雅黑" panose="020B0503020204020204" charset="-122"/>
            </a:rPr>
            <a:t>“</a:t>
          </a:r>
          <a:r>
            <a:rPr lang="zh-CN" altLang="en-US" sz="1600" b="1" dirty="0">
              <a:solidFill>
                <a:schemeClr val="tx1"/>
              </a:solidFill>
              <a:latin typeface="微软雅黑" panose="020B0503020204020204" charset="-122"/>
              <a:ea typeface="微软雅黑" panose="020B0503020204020204" charset="-122"/>
            </a:rPr>
            <a:t>怎么办？</a:t>
          </a:r>
          <a:r>
            <a:rPr lang="en-US" sz="1600" b="1" dirty="0">
              <a:solidFill>
                <a:schemeClr val="tx1"/>
              </a:solidFill>
              <a:latin typeface="微软雅黑" panose="020B0503020204020204" charset="-122"/>
              <a:ea typeface="微软雅黑" panose="020B0503020204020204" charset="-122"/>
            </a:rPr>
            <a:t> </a:t>
          </a:r>
          <a:endParaRPr lang="en-US" sz="1600" b="1" dirty="0">
            <a:solidFill>
              <a:schemeClr val="tx1"/>
            </a:solidFill>
            <a:latin typeface="微软雅黑" panose="020B0503020204020204" charset="-122"/>
            <a:ea typeface="微软雅黑" panose="020B0503020204020204" charset="-122"/>
          </a:endParaRPr>
        </a:p>
        <a:p>
          <a:pPr lvl="0" algn="l" rtl="0">
            <a:lnSpc>
              <a:spcPct val="100000"/>
            </a:lnSpc>
            <a:spcBef>
              <a:spcPct val="0"/>
            </a:spcBef>
            <a:spcAft>
              <a:spcPct val="35000"/>
            </a:spcAft>
          </a:pPr>
          <a:r>
            <a:rPr lang="en-US" altLang="zh-CN" sz="1600" b="1" dirty="0">
              <a:solidFill>
                <a:schemeClr val="tx1"/>
              </a:solidFill>
              <a:latin typeface="微软雅黑" panose="020B0503020204020204" charset="-122"/>
              <a:ea typeface="微软雅黑" panose="020B0503020204020204" charset="-122"/>
            </a:rPr>
            <a:t>  </a:t>
          </a:r>
          <a:r>
            <a:rPr lang="zh-CN" sz="1600" b="1" dirty="0">
              <a:solidFill>
                <a:schemeClr val="tx1"/>
              </a:solidFill>
              <a:latin typeface="微软雅黑" panose="020B0503020204020204" charset="-122"/>
              <a:ea typeface="微软雅黑" panose="020B0503020204020204" charset="-122"/>
            </a:rPr>
            <a:t>答：</a:t>
          </a:r>
          <a:r>
            <a:rPr lang="zh-CN" altLang="en-US" sz="1600" b="1" dirty="0">
              <a:solidFill>
                <a:schemeClr val="tx1"/>
              </a:solidFill>
              <a:latin typeface="微软雅黑" panose="020B0503020204020204" charset="-122"/>
              <a:ea typeface="微软雅黑" panose="020B0503020204020204" charset="-122"/>
            </a:rPr>
            <a:t>检查登录用户名是否输入错误</a:t>
          </a:r>
          <a:r>
            <a:rPr lang="en-US" altLang="zh-CN" sz="1600" b="1" dirty="0">
              <a:solidFill>
                <a:schemeClr val="tx1"/>
              </a:solidFill>
              <a:latin typeface="微软雅黑" panose="020B0503020204020204" charset="-122"/>
              <a:ea typeface="微软雅黑" panose="020B0503020204020204" charset="-122"/>
            </a:rPr>
            <a:t>(</a:t>
          </a:r>
          <a:r>
            <a:rPr lang="zh-CN" altLang="en-US" sz="1600" b="1" dirty="0">
              <a:solidFill>
                <a:schemeClr val="tx1"/>
              </a:solidFill>
              <a:latin typeface="微软雅黑" panose="020B0503020204020204" charset="-122"/>
              <a:ea typeface="微软雅黑" panose="020B0503020204020204" charset="-122"/>
            </a:rPr>
            <a:t>注意区分大小写</a:t>
          </a:r>
          <a:r>
            <a:rPr lang="en-US" altLang="zh-CN" sz="1600" b="1" dirty="0">
              <a:solidFill>
                <a:schemeClr val="tx1"/>
              </a:solidFill>
              <a:latin typeface="微软雅黑" panose="020B0503020204020204" charset="-122"/>
              <a:ea typeface="微软雅黑" panose="020B0503020204020204" charset="-122"/>
            </a:rPr>
            <a:t>)</a:t>
          </a:r>
          <a:r>
            <a:rPr lang="zh-CN" altLang="en-US" sz="1600" b="1" dirty="0">
              <a:solidFill>
                <a:schemeClr val="tx1"/>
              </a:solidFill>
              <a:latin typeface="微软雅黑" panose="020B0503020204020204" charset="-122"/>
              <a:ea typeface="微软雅黑" panose="020B0503020204020204" charset="-122"/>
            </a:rPr>
            <a:t>。</a:t>
          </a:r>
          <a:endParaRPr lang="zh-CN" sz="1600" b="1" dirty="0">
            <a:solidFill>
              <a:schemeClr val="tx1"/>
            </a:solidFill>
            <a:latin typeface="微软雅黑" panose="020B0503020204020204" charset="-122"/>
            <a:ea typeface="微软雅黑" panose="020B0503020204020204" charset="-122"/>
          </a:endParaRPr>
        </a:p>
      </dsp:txBody>
      <dsp:txXfrm>
        <a:off x="3921429" y="2305566"/>
        <a:ext cx="3919315" cy="2420892"/>
      </dsp:txXfrm>
    </dsp:sp>
    <dsp:sp modelId="{A3936F8F-EAB1-4D35-BCC2-305989C5109C}">
      <dsp:nvSpPr>
        <dsp:cNvPr id="5" name="半闭框 4"/>
        <dsp:cNvSpPr/>
      </dsp:nvSpPr>
      <dsp:spPr bwMode="white">
        <a:xfrm>
          <a:off x="3990239" y="3170179"/>
          <a:ext cx="941267" cy="941510"/>
        </a:xfrm>
        <a:prstGeom prst="halfFrame">
          <a:avLst>
            <a:gd name="adj1" fmla="val 25770"/>
            <a:gd name="adj2" fmla="val 25770"/>
          </a:avLst>
        </a:prstGeom>
      </dsp:spPr>
      <dsp:style>
        <a:lnRef idx="2">
          <a:schemeClr val="lt1"/>
        </a:lnRef>
        <a:fillRef idx="1">
          <a:schemeClr val="accent1"/>
        </a:fillRef>
        <a:effectRef idx="0">
          <a:scrgbClr r="0" g="0" b="0"/>
        </a:effectRef>
        <a:fontRef idx="minor">
          <a:schemeClr val="lt1"/>
        </a:fontRef>
      </dsp:style>
      <dsp:txXfrm>
        <a:off x="3990239" y="3170179"/>
        <a:ext cx="941267" cy="941510"/>
      </dsp:txXfrm>
    </dsp:sp>
    <dsp:sp modelId="{7F5C274F-AC48-48BA-A975-6F160ECBC254}">
      <dsp:nvSpPr>
        <dsp:cNvPr id="6" name="半闭框 5"/>
        <dsp:cNvSpPr/>
      </dsp:nvSpPr>
      <dsp:spPr bwMode="white">
        <a:xfrm rot="5400000">
          <a:off x="7019974" y="3220196"/>
          <a:ext cx="941510" cy="941267"/>
        </a:xfrm>
        <a:prstGeom prst="halfFrame">
          <a:avLst>
            <a:gd name="adj1" fmla="val 25770"/>
            <a:gd name="adj2" fmla="val 25770"/>
          </a:avLst>
        </a:prstGeom>
      </dsp:spPr>
      <dsp:style>
        <a:lnRef idx="2">
          <a:schemeClr val="lt1"/>
        </a:lnRef>
        <a:fillRef idx="1">
          <a:schemeClr val="accent1"/>
        </a:fillRef>
        <a:effectRef idx="0">
          <a:scrgbClr r="0" g="0" b="0"/>
        </a:effectRef>
        <a:fontRef idx="minor">
          <a:schemeClr val="lt1"/>
        </a:fontRef>
      </dsp:style>
      <dsp:txXfrm rot="5400000">
        <a:off x="7019974" y="3220196"/>
        <a:ext cx="941510" cy="941267"/>
      </dsp:txXfrm>
    </dsp:sp>
    <dsp:sp modelId="{54633B82-2CE1-4C2C-AD47-8E8441128088}">
      <dsp:nvSpPr>
        <dsp:cNvPr id="7" name="半闭框 6"/>
        <dsp:cNvSpPr/>
      </dsp:nvSpPr>
      <dsp:spPr bwMode="white">
        <a:xfrm rot="16200000">
          <a:off x="3934185" y="3785069"/>
          <a:ext cx="941510" cy="941267"/>
        </a:xfrm>
        <a:prstGeom prst="halfFrame">
          <a:avLst>
            <a:gd name="adj1" fmla="val 25770"/>
            <a:gd name="adj2" fmla="val 25770"/>
          </a:avLst>
        </a:prstGeom>
      </dsp:spPr>
      <dsp:style>
        <a:lnRef idx="2">
          <a:schemeClr val="lt1"/>
        </a:lnRef>
        <a:fillRef idx="1">
          <a:schemeClr val="accent1"/>
        </a:fillRef>
        <a:effectRef idx="0">
          <a:scrgbClr r="0" g="0" b="0"/>
        </a:effectRef>
        <a:fontRef idx="minor">
          <a:schemeClr val="lt1"/>
        </a:fontRef>
      </dsp:style>
      <dsp:txXfrm rot="16200000">
        <a:off x="3934185" y="3785069"/>
        <a:ext cx="941510" cy="941267"/>
      </dsp:txXfrm>
    </dsp:sp>
    <dsp:sp modelId="{C651FC7B-601A-4A69-948D-2F7ADF2FDDB2}">
      <dsp:nvSpPr>
        <dsp:cNvPr id="8" name="半闭框 7"/>
        <dsp:cNvSpPr/>
      </dsp:nvSpPr>
      <dsp:spPr bwMode="white">
        <a:xfrm rot="10800000">
          <a:off x="6879510" y="3784948"/>
          <a:ext cx="941267" cy="941510"/>
        </a:xfrm>
        <a:prstGeom prst="halfFrame">
          <a:avLst>
            <a:gd name="adj1" fmla="val 25770"/>
            <a:gd name="adj2" fmla="val 25770"/>
          </a:avLst>
        </a:prstGeom>
      </dsp:spPr>
      <dsp:style>
        <a:lnRef idx="2">
          <a:schemeClr val="lt1"/>
        </a:lnRef>
        <a:fillRef idx="1">
          <a:schemeClr val="accent1"/>
        </a:fillRef>
        <a:effectRef idx="0">
          <a:scrgbClr r="0" g="0" b="0"/>
        </a:effectRef>
        <a:fontRef idx="minor">
          <a:schemeClr val="lt1"/>
        </a:fontRef>
      </dsp:style>
      <dsp:txXfrm rot="10800000">
        <a:off x="6879510" y="3784948"/>
        <a:ext cx="941267" cy="941510"/>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497192" cy="4726458"/>
        <a:chOff x="0" y="0"/>
        <a:chExt cx="8497192" cy="4726458"/>
      </a:xfrm>
    </dsp:grpSpPr>
    <dsp:sp modelId="{33AE8870-91AE-428D-8678-BC3FDC7E917D}">
      <dsp:nvSpPr>
        <dsp:cNvPr id="3" name="矩形 2"/>
        <dsp:cNvSpPr/>
      </dsp:nvSpPr>
      <dsp:spPr bwMode="white">
        <a:xfrm>
          <a:off x="373851" y="0"/>
          <a:ext cx="2766406" cy="1844264"/>
        </a:xfrm>
        <a:prstGeom prst="rect">
          <a:avLst/>
        </a:prstGeom>
        <a:blipFill rotWithShape="1">
          <a:blip r:embed="rId1"/>
          <a:stretch>
            <a:fillRect/>
          </a:stretch>
        </a:blipFill>
      </dsp:spPr>
      <dsp:style>
        <a:lnRef idx="2">
          <a:schemeClr val="lt1"/>
        </a:lnRef>
        <a:fillRef idx="1">
          <a:schemeClr val="accent1">
            <a:tint val="50000"/>
          </a:schemeClr>
        </a:fillRef>
        <a:effectRef idx="0">
          <a:scrgbClr r="0" g="0" b="0"/>
        </a:effectRef>
        <a:fontRef idx="minor"/>
      </dsp:style>
      <dsp:txXfrm>
        <a:off x="373851" y="0"/>
        <a:ext cx="2766406" cy="1844264"/>
      </dsp:txXfrm>
    </dsp:sp>
    <dsp:sp modelId="{081D7E26-F62D-4D24-A1D3-E5A4CB1C21A0}">
      <dsp:nvSpPr>
        <dsp:cNvPr id="4" name="矩形 3"/>
        <dsp:cNvSpPr/>
      </dsp:nvSpPr>
      <dsp:spPr bwMode="white">
        <a:xfrm>
          <a:off x="3885187" y="2210709"/>
          <a:ext cx="3919315" cy="2420892"/>
        </a:xfrm>
        <a:prstGeom prst="rect">
          <a:avLst/>
        </a:prstGeom>
      </dsp:spPr>
      <dsp:style>
        <a:lnRef idx="0">
          <a:schemeClr val="dk1">
            <a:alpha val="0"/>
          </a:schemeClr>
        </a:lnRef>
        <a:fillRef idx="0">
          <a:schemeClr val="lt1">
            <a:alpha val="0"/>
          </a:schemeClr>
        </a:fillRef>
        <a:effectRef idx="0">
          <a:scrgbClr r="0" g="0" b="0"/>
        </a:effectRef>
        <a:fontRef idx="minor"/>
      </dsp:style>
      <dsp:txBody>
        <a:bodyPr lIns="53340" tIns="53340" rIns="53340" bIns="533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rtl="0">
            <a:lnSpc>
              <a:spcPct val="100000"/>
            </a:lnSpc>
            <a:spcBef>
              <a:spcPct val="0"/>
            </a:spcBef>
            <a:spcAft>
              <a:spcPct val="35000"/>
            </a:spcAft>
          </a:pPr>
          <a:r>
            <a:rPr lang="en-US" altLang="zh-CN" sz="1400" dirty="0">
              <a:solidFill>
                <a:schemeClr val="tx1"/>
              </a:solidFill>
            </a:rPr>
            <a:t> </a:t>
          </a:r>
          <a:r>
            <a:rPr lang="en-US" altLang="zh-CN" sz="1400" dirty="0">
              <a:solidFill>
                <a:schemeClr val="tx1"/>
              </a:solidFill>
              <a:latin typeface="+mn-ea"/>
              <a:ea typeface="+mn-ea"/>
            </a:rPr>
            <a:t> </a:t>
          </a:r>
          <a:r>
            <a:rPr lang="zh-CN" sz="1600" b="1" dirty="0">
              <a:solidFill>
                <a:schemeClr val="tx1"/>
              </a:solidFill>
              <a:latin typeface="+mn-ea"/>
              <a:ea typeface="+mn-ea"/>
            </a:rPr>
            <a:t>登录系统时提示</a:t>
          </a:r>
          <a:r>
            <a:rPr lang="en-US" sz="1600" b="1" dirty="0">
              <a:solidFill>
                <a:schemeClr val="tx1"/>
              </a:solidFill>
              <a:latin typeface="+mn-ea"/>
              <a:ea typeface="+mn-ea"/>
            </a:rPr>
            <a:t>”</a:t>
          </a:r>
          <a:r>
            <a:rPr lang="zh-CN" altLang="en-US" sz="1600" b="1" dirty="0">
              <a:solidFill>
                <a:schemeClr val="tx1"/>
              </a:solidFill>
              <a:latin typeface="+mn-ea"/>
              <a:ea typeface="+mn-ea"/>
            </a:rPr>
            <a:t>动态</a:t>
          </a:r>
          <a:r>
            <a:rPr lang="zh-CN" sz="1600" b="1" dirty="0">
              <a:solidFill>
                <a:schemeClr val="tx1"/>
              </a:solidFill>
              <a:latin typeface="+mn-ea"/>
              <a:ea typeface="+mn-ea"/>
            </a:rPr>
            <a:t>密码错误</a:t>
          </a:r>
          <a:r>
            <a:rPr lang="en-US" sz="1600" b="1" dirty="0">
              <a:solidFill>
                <a:schemeClr val="tx1"/>
              </a:solidFill>
              <a:latin typeface="+mn-ea"/>
              <a:ea typeface="+mn-ea"/>
            </a:rPr>
            <a:t>“ </a:t>
          </a:r>
          <a:r>
            <a:rPr lang="zh-CN" altLang="en-US" sz="1600" b="1" dirty="0">
              <a:solidFill>
                <a:schemeClr val="tx1"/>
              </a:solidFill>
              <a:latin typeface="+mn-ea"/>
              <a:ea typeface="+mn-ea"/>
            </a:rPr>
            <a:t>怎么办？</a:t>
          </a:r>
          <a:endParaRPr lang="en-US" altLang="zh-CN" sz="1600" b="1" dirty="0">
            <a:solidFill>
              <a:schemeClr val="tx1"/>
            </a:solidFill>
            <a:latin typeface="+mn-ea"/>
            <a:ea typeface="+mn-ea"/>
          </a:endParaRPr>
        </a:p>
        <a:p>
          <a:pPr lvl="0" algn="l" rtl="0">
            <a:lnSpc>
              <a:spcPct val="100000"/>
            </a:lnSpc>
            <a:spcBef>
              <a:spcPct val="0"/>
            </a:spcBef>
            <a:spcAft>
              <a:spcPct val="35000"/>
            </a:spcAft>
          </a:pPr>
          <a:r>
            <a:rPr lang="en-US" altLang="zh-CN" sz="1600" b="1" dirty="0">
              <a:solidFill>
                <a:schemeClr val="tx1"/>
              </a:solidFill>
              <a:latin typeface="+mn-ea"/>
              <a:ea typeface="+mn-ea"/>
            </a:rPr>
            <a:t>  </a:t>
          </a:r>
          <a:r>
            <a:rPr lang="zh-CN" sz="1600" b="1" dirty="0">
              <a:solidFill>
                <a:schemeClr val="tx1"/>
              </a:solidFill>
              <a:latin typeface="+mn-ea"/>
              <a:ea typeface="+mn-ea"/>
            </a:rPr>
            <a:t>答：</a:t>
          </a:r>
          <a:r>
            <a:rPr lang="zh-CN" altLang="en-US" sz="1600" b="1" dirty="0">
              <a:solidFill>
                <a:schemeClr val="tx1"/>
              </a:solidFill>
              <a:latin typeface="+mn-ea"/>
              <a:ea typeface="+mn-ea"/>
            </a:rPr>
            <a:t>可联系业务系统运维人员给您同步口令牌密码，联系电话</a:t>
          </a:r>
          <a:r>
            <a:rPr lang="en-US" altLang="zh-CN" sz="1600" b="1" dirty="0">
              <a:solidFill>
                <a:schemeClr val="tx1"/>
              </a:solidFill>
              <a:latin typeface="+mn-ea"/>
              <a:ea typeface="+mn-ea"/>
            </a:rPr>
            <a:t>010-88309931</a:t>
          </a:r>
          <a:r>
            <a:rPr lang="zh-CN" altLang="en-US" sz="1600" b="1" dirty="0">
              <a:solidFill>
                <a:schemeClr val="tx1"/>
              </a:solidFill>
              <a:latin typeface="+mn-ea"/>
              <a:ea typeface="+mn-ea"/>
            </a:rPr>
            <a:t>。</a:t>
          </a:r>
          <a:endParaRPr lang="zh-CN" sz="1600" b="1" dirty="0">
            <a:solidFill>
              <a:schemeClr val="tx1"/>
            </a:solidFill>
            <a:latin typeface="+mn-ea"/>
            <a:ea typeface="+mn-ea"/>
          </a:endParaRPr>
        </a:p>
      </dsp:txBody>
      <dsp:txXfrm>
        <a:off x="3885187" y="2210709"/>
        <a:ext cx="3919315" cy="2420892"/>
      </dsp:txXfrm>
    </dsp:sp>
    <dsp:sp modelId="{A3936F8F-EAB1-4D35-BCC2-305989C5109C}">
      <dsp:nvSpPr>
        <dsp:cNvPr id="5" name="半闭框 4"/>
        <dsp:cNvSpPr/>
      </dsp:nvSpPr>
      <dsp:spPr bwMode="white">
        <a:xfrm>
          <a:off x="3535349" y="2815604"/>
          <a:ext cx="941267" cy="941510"/>
        </a:xfrm>
        <a:prstGeom prst="halfFrame">
          <a:avLst>
            <a:gd name="adj1" fmla="val 25770"/>
            <a:gd name="adj2" fmla="val 25770"/>
          </a:avLst>
        </a:prstGeom>
      </dsp:spPr>
      <dsp:style>
        <a:lnRef idx="2">
          <a:schemeClr val="lt1"/>
        </a:lnRef>
        <a:fillRef idx="1">
          <a:schemeClr val="accent1"/>
        </a:fillRef>
        <a:effectRef idx="0">
          <a:scrgbClr r="0" g="0" b="0"/>
        </a:effectRef>
        <a:fontRef idx="minor">
          <a:schemeClr val="lt1"/>
        </a:fontRef>
      </dsp:style>
      <dsp:txXfrm>
        <a:off x="3535349" y="2815604"/>
        <a:ext cx="941267" cy="941510"/>
      </dsp:txXfrm>
    </dsp:sp>
    <dsp:sp modelId="{7F5C274F-AC48-48BA-A975-6F160ECBC254}">
      <dsp:nvSpPr>
        <dsp:cNvPr id="6" name="半闭框 5"/>
        <dsp:cNvSpPr/>
      </dsp:nvSpPr>
      <dsp:spPr bwMode="white">
        <a:xfrm rot="5400000">
          <a:off x="7352572" y="2851000"/>
          <a:ext cx="941510" cy="941267"/>
        </a:xfrm>
        <a:prstGeom prst="halfFrame">
          <a:avLst>
            <a:gd name="adj1" fmla="val 25770"/>
            <a:gd name="adj2" fmla="val 25770"/>
          </a:avLst>
        </a:prstGeom>
      </dsp:spPr>
      <dsp:style>
        <a:lnRef idx="2">
          <a:schemeClr val="lt1"/>
        </a:lnRef>
        <a:fillRef idx="1">
          <a:schemeClr val="accent1"/>
        </a:fillRef>
        <a:effectRef idx="0">
          <a:scrgbClr r="0" g="0" b="0"/>
        </a:effectRef>
        <a:fontRef idx="minor">
          <a:schemeClr val="lt1"/>
        </a:fontRef>
      </dsp:style>
      <dsp:txXfrm rot="5400000">
        <a:off x="7352572" y="2851000"/>
        <a:ext cx="941510" cy="941267"/>
      </dsp:txXfrm>
    </dsp:sp>
    <dsp:sp modelId="{54633B82-2CE1-4C2C-AD47-8E8441128088}">
      <dsp:nvSpPr>
        <dsp:cNvPr id="7" name="半闭框 6"/>
        <dsp:cNvSpPr/>
      </dsp:nvSpPr>
      <dsp:spPr bwMode="white">
        <a:xfrm rot="16200000">
          <a:off x="3583742" y="3187425"/>
          <a:ext cx="941510" cy="941267"/>
        </a:xfrm>
        <a:prstGeom prst="halfFrame">
          <a:avLst>
            <a:gd name="adj1" fmla="val 25770"/>
            <a:gd name="adj2" fmla="val 25770"/>
          </a:avLst>
        </a:prstGeom>
      </dsp:spPr>
      <dsp:style>
        <a:lnRef idx="2">
          <a:schemeClr val="lt1"/>
        </a:lnRef>
        <a:fillRef idx="1">
          <a:schemeClr val="accent1"/>
        </a:fillRef>
        <a:effectRef idx="0">
          <a:scrgbClr r="0" g="0" b="0"/>
        </a:effectRef>
        <a:fontRef idx="minor">
          <a:schemeClr val="lt1"/>
        </a:fontRef>
      </dsp:style>
      <dsp:txXfrm rot="16200000">
        <a:off x="3583742" y="3187425"/>
        <a:ext cx="941510" cy="941267"/>
      </dsp:txXfrm>
    </dsp:sp>
    <dsp:sp modelId="{C651FC7B-601A-4A69-948D-2F7ADF2FDDB2}">
      <dsp:nvSpPr>
        <dsp:cNvPr id="8" name="半闭框 7"/>
        <dsp:cNvSpPr/>
      </dsp:nvSpPr>
      <dsp:spPr bwMode="white">
        <a:xfrm rot="10800000">
          <a:off x="7504034" y="3182365"/>
          <a:ext cx="941267" cy="941510"/>
        </a:xfrm>
        <a:prstGeom prst="halfFrame">
          <a:avLst>
            <a:gd name="adj1" fmla="val 25770"/>
            <a:gd name="adj2" fmla="val 25770"/>
          </a:avLst>
        </a:prstGeom>
      </dsp:spPr>
      <dsp:style>
        <a:lnRef idx="2">
          <a:schemeClr val="lt1"/>
        </a:lnRef>
        <a:fillRef idx="1">
          <a:schemeClr val="accent1"/>
        </a:fillRef>
        <a:effectRef idx="0">
          <a:scrgbClr r="0" g="0" b="0"/>
        </a:effectRef>
        <a:fontRef idx="minor">
          <a:schemeClr val="lt1"/>
        </a:fontRef>
      </dsp:style>
      <dsp:txXfrm rot="10800000">
        <a:off x="7504034" y="3182365"/>
        <a:ext cx="941267" cy="941510"/>
      </dsp:txXfrm>
    </dsp:sp>
  </dsp:spTree>
</dsp:drawing>
</file>

<file path=ppt/diagrams/layout1.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rSet qsTypeId="urn:microsoft.com/office/officeart/2005/8/quickstyle/simple5"/>
        </dgm:pt>
        <dgm:pt modelId="10">
          <dgm:prSet phldr="1"/>
        </dgm:pt>
      </dgm:ptLst>
      <dgm:cxnLst>
        <dgm:cxn modelId="20" srcId="0" destId="10" srcOrd="0" destOrd="0"/>
      </dgm:cxnLst>
      <dgm:bg/>
      <dgm:whole/>
    </dgm:dataModel>
  </dgm:styleData>
  <dgm:clrData>
    <dgm:dataModel>
      <dgm:ptLst>
        <dgm:pt modelId="0" type="doc">
          <dgm:prSet csTypeId="urn:microsoft.com/office/officeart/2005/8/colors/accent6_5"/>
        </dgm:pt>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off" val="ctr"/>
          <dgm:param type="grDir" val="tL"/>
        </dgm:alg>
      </dgm:if>
      <dgm:else name="Name3">
        <dgm:alg type="snake">
          <dgm:param type="off" val="ctr"/>
          <dgm:param type="grDir" val="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type="halfFrame" r:blip="" rot="90">
            <dgm:adjLst>
              <dgm:adj idx="1" val="0.2577"/>
              <dgm:adj idx="2" val="0.2577"/>
            </dgm:adjLst>
          </dgm:shape>
          <dgm:presOf/>
        </dgm:layoutNode>
        <dgm:layoutNode name="blFrame" styleLbl="node1">
          <dgm:alg type="sp"/>
          <dgm:shape xmlns:r="http://schemas.openxmlformats.org/officeDocument/2006/relationships" type="halfFrame" r:blip="" rot="270">
            <dgm:adjLst>
              <dgm:adj idx="1" val="0.2577"/>
              <dgm:adj idx="2" val="0.2577"/>
            </dgm:adjLst>
          </dgm:shape>
          <dgm:presOf/>
        </dgm:layoutNode>
        <dgm:layoutNode name="brFrame" styleLbl="node1">
          <dgm:alg type="sp"/>
          <dgm:shape xmlns:r="http://schemas.openxmlformats.org/officeDocument/2006/relationships" type="halfFrame" r:blip="" rot="180">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rSet qsTypeId="urn:microsoft.com/office/officeart/2005/8/quickstyle/simple5"/>
        </dgm:pt>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off" val="ctr"/>
          <dgm:param type="grDir" val="tL"/>
        </dgm:alg>
      </dgm:if>
      <dgm:else name="Name3">
        <dgm:alg type="snake">
          <dgm:param type="off" val="ctr"/>
          <dgm:param type="grDir" val="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type="halfFrame" r:blip="" rot="90">
            <dgm:adjLst>
              <dgm:adj idx="1" val="0.2577"/>
              <dgm:adj idx="2" val="0.2577"/>
            </dgm:adjLst>
          </dgm:shape>
          <dgm:presOf/>
        </dgm:layoutNode>
        <dgm:layoutNode name="blFrame" styleLbl="node1">
          <dgm:alg type="sp"/>
          <dgm:shape xmlns:r="http://schemas.openxmlformats.org/officeDocument/2006/relationships" type="halfFrame" r:blip="" rot="270">
            <dgm:adjLst>
              <dgm:adj idx="1" val="0.2577"/>
              <dgm:adj idx="2" val="0.2577"/>
            </dgm:adjLst>
          </dgm:shape>
          <dgm:presOf/>
        </dgm:layoutNode>
        <dgm:layoutNode name="brFrame" styleLbl="node1">
          <dgm:alg type="sp"/>
          <dgm:shape xmlns:r="http://schemas.openxmlformats.org/officeDocument/2006/relationships" type="halfFrame" r:blip="" rot="180">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rSet qsTypeId="urn:microsoft.com/office/officeart/2005/8/quickstyle/simple5"/>
        </dgm:pt>
        <dgm:pt modelId="10">
          <dgm:prSet phldr="1"/>
        </dgm:pt>
      </dgm:ptLst>
      <dgm:cxnLst>
        <dgm:cxn modelId="20" srcId="0" destId="10" srcOrd="0" destOrd="0"/>
      </dgm:cxnLst>
      <dgm:bg/>
      <dgm:whole/>
    </dgm:dataModel>
  </dgm:styleData>
  <dgm:clrData>
    <dgm:dataModel>
      <dgm:ptLst>
        <dgm:pt modelId="0" type="doc">
          <dgm:prSet csTypeId="urn:microsoft.com/office/officeart/2005/8/colors/accent6_5"/>
        </dgm:pt>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off" val="ctr"/>
          <dgm:param type="grDir" val="tL"/>
        </dgm:alg>
      </dgm:if>
      <dgm:else name="Name3">
        <dgm:alg type="snake">
          <dgm:param type="off" val="ctr"/>
          <dgm:param type="grDir" val="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type="halfFrame" r:blip="" rot="90">
            <dgm:adjLst>
              <dgm:adj idx="1" val="0.2577"/>
              <dgm:adj idx="2" val="0.2577"/>
            </dgm:adjLst>
          </dgm:shape>
          <dgm:presOf/>
        </dgm:layoutNode>
        <dgm:layoutNode name="blFrame" styleLbl="node1">
          <dgm:alg type="sp"/>
          <dgm:shape xmlns:r="http://schemas.openxmlformats.org/officeDocument/2006/relationships" type="halfFrame" r:blip="" rot="270">
            <dgm:adjLst>
              <dgm:adj idx="1" val="0.2577"/>
              <dgm:adj idx="2" val="0.2577"/>
            </dgm:adjLst>
          </dgm:shape>
          <dgm:presOf/>
        </dgm:layoutNode>
        <dgm:layoutNode name="brFrame" styleLbl="node1">
          <dgm:alg type="sp"/>
          <dgm:shape xmlns:r="http://schemas.openxmlformats.org/officeDocument/2006/relationships" type="halfFrame" r:blip="" rot="180">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rSet qsTypeId="urn:microsoft.com/office/officeart/2005/8/quickstyle/simple5"/>
        </dgm:pt>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off" val="ctr"/>
          <dgm:param type="grDir" val="tL"/>
        </dgm:alg>
      </dgm:if>
      <dgm:else name="Name3">
        <dgm:alg type="snake">
          <dgm:param type="off" val="ctr"/>
          <dgm:param type="grDir" val="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type="halfFrame" r:blip="" rot="90">
            <dgm:adjLst>
              <dgm:adj idx="1" val="0.2577"/>
              <dgm:adj idx="2" val="0.2577"/>
            </dgm:adjLst>
          </dgm:shape>
          <dgm:presOf/>
        </dgm:layoutNode>
        <dgm:layoutNode name="blFrame" styleLbl="node1">
          <dgm:alg type="sp"/>
          <dgm:shape xmlns:r="http://schemas.openxmlformats.org/officeDocument/2006/relationships" type="halfFrame" r:blip="" rot="270">
            <dgm:adjLst>
              <dgm:adj idx="1" val="0.2577"/>
              <dgm:adj idx="2" val="0.2577"/>
            </dgm:adjLst>
          </dgm:shape>
          <dgm:presOf/>
        </dgm:layoutNode>
        <dgm:layoutNode name="brFrame" styleLbl="node1">
          <dgm:alg type="sp"/>
          <dgm:shape xmlns:r="http://schemas.openxmlformats.org/officeDocument/2006/relationships" type="halfFrame" r:blip="" rot="180">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332"/>
          </a:xfrm>
          <a:prstGeom prst="rect">
            <a:avLst/>
          </a:prstGeom>
        </p:spPr>
        <p:txBody>
          <a:bodyPr vert="horz" lIns="91440" tIns="45720" rIns="91440" bIns="45720" rtlCol="0"/>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nvPr>
        </p:nvSpPr>
        <p:spPr>
          <a:xfrm>
            <a:off x="3850443" y="0"/>
            <a:ext cx="2945659" cy="496332"/>
          </a:xfrm>
          <a:prstGeom prst="rect">
            <a:avLst/>
          </a:prstGeom>
        </p:spPr>
        <p:txBody>
          <a:bodyPr vert="horz" lIns="91440" tIns="45720" rIns="91440" bIns="45720" rtlCol="0"/>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64C60A9D-4CFA-46E8-864D-C7B4B57150C6}" type="datetimeFigureOut">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lstStyle/>
          <a:p>
            <a:pPr lvl="0" algn="r" eaLnBrk="1" hangingPunct="1">
              <a:buNone/>
            </a:pP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a:ln>
            <a:solidFill>
              <a:srgbClr val="000000">
                <a:alpha val="100000"/>
              </a:srgbClr>
            </a:solidFill>
            <a:miter lim="800000"/>
          </a:ln>
        </p:spPr>
      </p:sp>
      <p:sp>
        <p:nvSpPr>
          <p:cNvPr id="27651" name="备注占位符 2"/>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zh-CN" altLang="en-US" dirty="0"/>
          </a:p>
        </p:txBody>
      </p:sp>
      <p:sp>
        <p:nvSpPr>
          <p:cNvPr id="27652" name="灯片编号占位符 3"/>
          <p:cNvSpPr txBox="1">
            <a:spLocks noGrp="1"/>
          </p:cNvSpPr>
          <p:nvPr>
            <p:ph type="sldNum" sz="quarter"/>
          </p:nvPr>
        </p:nvSpPr>
        <p:spPr>
          <a:xfrm>
            <a:off x="3850443" y="9428583"/>
            <a:ext cx="2945659" cy="496332"/>
          </a:xfrm>
          <a:prstGeom prst="rect">
            <a:avLst/>
          </a:prstGeom>
          <a:noFill/>
          <a:ln w="9525">
            <a:noFill/>
          </a:ln>
        </p:spPr>
        <p:txBody>
          <a:bodyPr anchor="b" anchorCtr="0"/>
          <a:lstStyle/>
          <a:p>
            <a:pPr lvl="0" algn="r" eaLnBrk="1" hangingPunct="1">
              <a:spcBef>
                <a:spcPct val="0"/>
              </a:spcBef>
            </a:pPr>
            <a:fld id="{9A0DB2DC-4C9A-4742-B13C-FB6460FD3503}" type="slidenum">
              <a:rPr lang="zh-CN" altLang="en-US" dirty="0"/>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bwMode="auto">
          <a:noFill/>
          <a:ln>
            <a:solidFill>
              <a:srgbClr val="000000"/>
            </a:solidFill>
            <a:miter lim="800000"/>
          </a:ln>
        </p:spPr>
      </p:sp>
      <p:sp>
        <p:nvSpPr>
          <p:cNvPr id="34819" name="备注占位符 2"/>
          <p:cNvSpPr>
            <a:spLocks noGrp="1"/>
          </p:cNvSpPr>
          <p:nvPr>
            <p:ph type="body" idx="1"/>
          </p:nvPr>
        </p:nvSpPr>
        <p:spPr bwMode="auto">
          <a:noFill/>
        </p:spPr>
        <p:txBody>
          <a:bodyPr wrap="square" numCol="1" anchor="t" anchorCtr="0" compatLnSpc="1"/>
          <a:lstStyle/>
          <a:p>
            <a:endParaRPr lang="zh-CN" altLang="en-US"/>
          </a:p>
        </p:txBody>
      </p:sp>
      <p:sp>
        <p:nvSpPr>
          <p:cNvPr id="34820" name="灯片编号占位符 3"/>
          <p:cNvSpPr>
            <a:spLocks noGrp="1"/>
          </p:cNvSpPr>
          <p:nvPr>
            <p:ph type="sldNum" sz="quarter" idx="5"/>
          </p:nvPr>
        </p:nvSpPr>
        <p:spPr bwMode="auto">
          <a:noFill/>
          <a:ln>
            <a:miter lim="800000"/>
          </a:ln>
        </p:spPr>
        <p:txBody>
          <a:bodyPr/>
          <a:lstStyle/>
          <a:p>
            <a:fld id="{A827C14C-88B7-4D68-A093-EC2592683879}"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ln>
        </p:spPr>
      </p:sp>
      <p:sp>
        <p:nvSpPr>
          <p:cNvPr id="35843" name="备注占位符 2"/>
          <p:cNvSpPr>
            <a:spLocks noGrp="1"/>
          </p:cNvSpPr>
          <p:nvPr>
            <p:ph type="body" idx="1"/>
          </p:nvPr>
        </p:nvSpPr>
        <p:spPr bwMode="auto">
          <a:noFill/>
        </p:spPr>
        <p:txBody>
          <a:bodyPr wrap="square" numCol="1" anchor="t" anchorCtr="0" compatLnSpc="1"/>
          <a:lstStyle/>
          <a:p>
            <a:endParaRPr lang="zh-CN" altLang="en-US"/>
          </a:p>
        </p:txBody>
      </p:sp>
      <p:sp>
        <p:nvSpPr>
          <p:cNvPr id="35844" name="灯片编号占位符 3"/>
          <p:cNvSpPr>
            <a:spLocks noGrp="1"/>
          </p:cNvSpPr>
          <p:nvPr>
            <p:ph type="sldNum" sz="quarter" idx="5"/>
          </p:nvPr>
        </p:nvSpPr>
        <p:spPr bwMode="auto">
          <a:noFill/>
          <a:ln>
            <a:miter lim="800000"/>
          </a:ln>
        </p:spPr>
        <p:txBody>
          <a:bodyPr/>
          <a:lstStyle/>
          <a:p>
            <a:fld id="{28B43CC7-B0F1-4D61-BF46-61B5C6A98632}"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ln>
        </p:spPr>
      </p:sp>
      <p:sp>
        <p:nvSpPr>
          <p:cNvPr id="36867" name="备注占位符 2"/>
          <p:cNvSpPr>
            <a:spLocks noGrp="1"/>
          </p:cNvSpPr>
          <p:nvPr>
            <p:ph type="body" idx="1"/>
          </p:nvPr>
        </p:nvSpPr>
        <p:spPr bwMode="auto">
          <a:noFill/>
        </p:spPr>
        <p:txBody>
          <a:bodyPr wrap="square" numCol="1" anchor="t" anchorCtr="0" compatLnSpc="1"/>
          <a:lstStyle/>
          <a:p>
            <a:endParaRPr lang="zh-CN" altLang="en-US"/>
          </a:p>
        </p:txBody>
      </p:sp>
      <p:sp>
        <p:nvSpPr>
          <p:cNvPr id="36868" name="灯片编号占位符 3"/>
          <p:cNvSpPr>
            <a:spLocks noGrp="1"/>
          </p:cNvSpPr>
          <p:nvPr>
            <p:ph type="sldNum" sz="quarter" idx="5"/>
          </p:nvPr>
        </p:nvSpPr>
        <p:spPr bwMode="auto">
          <a:noFill/>
          <a:ln>
            <a:miter lim="800000"/>
          </a:ln>
        </p:spPr>
        <p:txBody>
          <a:bodyPr/>
          <a:lstStyle/>
          <a:p>
            <a:fld id="{D3CDC2A2-7BDD-4569-B095-ABA17238BA7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xfrm>
            <a:off x="1166813" y="1241425"/>
            <a:ext cx="4464050" cy="3349625"/>
          </a:xfrm>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B4CD32E4-0102-4450-BD6F-A2DC447C204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xfrm>
            <a:off x="1166813" y="1241425"/>
            <a:ext cx="4464050" cy="3349625"/>
          </a:xfrm>
          <a:noFill/>
          <a:ln>
            <a:solidFill>
              <a:srgbClr val="000000"/>
            </a:solidFill>
            <a:miter lim="800000"/>
          </a:ln>
        </p:spPr>
      </p:sp>
      <p:sp>
        <p:nvSpPr>
          <p:cNvPr id="45059" name="备注占位符 2"/>
          <p:cNvSpPr>
            <a:spLocks noGrp="1"/>
          </p:cNvSpPr>
          <p:nvPr>
            <p:ph type="body" idx="1"/>
          </p:nvPr>
        </p:nvSpPr>
        <p:spPr bwMode="auto">
          <a:noFill/>
        </p:spPr>
        <p:txBody>
          <a:bodyPr wrap="square" numCol="1" anchor="t" anchorCtr="0" compatLnSpc="1"/>
          <a:lstStyle/>
          <a:p>
            <a:endParaRPr lang="zh-CN" altLang="en-US"/>
          </a:p>
        </p:txBody>
      </p:sp>
      <p:sp>
        <p:nvSpPr>
          <p:cNvPr id="45060" name="灯片编号占位符 3"/>
          <p:cNvSpPr>
            <a:spLocks noGrp="1"/>
          </p:cNvSpPr>
          <p:nvPr>
            <p:ph type="sldNum" sz="quarter" idx="5"/>
          </p:nvPr>
        </p:nvSpPr>
        <p:spPr bwMode="auto">
          <a:noFill/>
          <a:ln>
            <a:miter lim="800000"/>
          </a:ln>
        </p:spPr>
        <p:txBody>
          <a:bodyPr/>
          <a:lstStyle/>
          <a:p>
            <a:fld id="{621741FC-8AD9-4E5F-B968-CFC5D7761B1C}"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xfrm>
            <a:off x="1166813" y="1241425"/>
            <a:ext cx="4464050" cy="3349625"/>
          </a:xfrm>
          <a:noFill/>
          <a:ln>
            <a:solidFill>
              <a:srgbClr val="000000"/>
            </a:solidFill>
            <a:miter lim="800000"/>
          </a:ln>
        </p:spPr>
      </p:sp>
      <p:sp>
        <p:nvSpPr>
          <p:cNvPr id="45059" name="备注占位符 2"/>
          <p:cNvSpPr>
            <a:spLocks noGrp="1"/>
          </p:cNvSpPr>
          <p:nvPr>
            <p:ph type="body" idx="1"/>
          </p:nvPr>
        </p:nvSpPr>
        <p:spPr bwMode="auto">
          <a:noFill/>
        </p:spPr>
        <p:txBody>
          <a:bodyPr wrap="square" numCol="1" anchor="t" anchorCtr="0" compatLnSpc="1"/>
          <a:lstStyle/>
          <a:p>
            <a:endParaRPr lang="zh-CN" altLang="en-US"/>
          </a:p>
        </p:txBody>
      </p:sp>
      <p:sp>
        <p:nvSpPr>
          <p:cNvPr id="45060" name="灯片编号占位符 3"/>
          <p:cNvSpPr>
            <a:spLocks noGrp="1"/>
          </p:cNvSpPr>
          <p:nvPr>
            <p:ph type="sldNum" sz="quarter" idx="5"/>
          </p:nvPr>
        </p:nvSpPr>
        <p:spPr bwMode="auto">
          <a:noFill/>
          <a:ln>
            <a:miter lim="800000"/>
          </a:ln>
        </p:spPr>
        <p:txBody>
          <a:bodyPr/>
          <a:lstStyle/>
          <a:p>
            <a:fld id="{621741FC-8AD9-4E5F-B968-CFC5D7761B1C}"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noFill/>
          <a:ln>
            <a:solidFill>
              <a:srgbClr val="000000"/>
            </a:solidFill>
            <a:miter lim="800000"/>
          </a:ln>
        </p:spPr>
      </p:sp>
      <p:sp>
        <p:nvSpPr>
          <p:cNvPr id="48131" name="备注占位符 2"/>
          <p:cNvSpPr>
            <a:spLocks noGrp="1"/>
          </p:cNvSpPr>
          <p:nvPr>
            <p:ph type="body" idx="1"/>
          </p:nvPr>
        </p:nvSpPr>
        <p:spPr bwMode="auto">
          <a:noFill/>
        </p:spPr>
        <p:txBody>
          <a:bodyPr wrap="square" numCol="1" anchor="t" anchorCtr="0" compatLnSpc="1"/>
          <a:lstStyle/>
          <a:p>
            <a:endParaRPr lang="zh-CN" altLang="en-US"/>
          </a:p>
        </p:txBody>
      </p:sp>
      <p:sp>
        <p:nvSpPr>
          <p:cNvPr id="48132" name="灯片编号占位符 3"/>
          <p:cNvSpPr>
            <a:spLocks noGrp="1"/>
          </p:cNvSpPr>
          <p:nvPr>
            <p:ph type="sldNum" sz="quarter" idx="5"/>
          </p:nvPr>
        </p:nvSpPr>
        <p:spPr bwMode="auto">
          <a:noFill/>
          <a:ln>
            <a:miter lim="800000"/>
          </a:ln>
        </p:spPr>
        <p:txBody>
          <a:bodyPr/>
          <a:lstStyle/>
          <a:p>
            <a:fld id="{34F21CDF-78C2-48CF-BBCA-B436E8B4AD1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p:spPr>
      </p:sp>
      <p:sp>
        <p:nvSpPr>
          <p:cNvPr id="40963" name="备注占位符 2"/>
          <p:cNvSpPr>
            <a:spLocks noGrp="1"/>
          </p:cNvSpPr>
          <p:nvPr>
            <p:ph type="body" idx="1"/>
          </p:nvPr>
        </p:nvSpPr>
        <p:spPr bwMode="auto">
          <a:noFill/>
        </p:spPr>
        <p:txBody>
          <a:bodyPr wrap="square" numCol="1" anchor="t" anchorCtr="0" compatLnSpc="1"/>
          <a:lstStyle/>
          <a:p>
            <a:endParaRPr lang="zh-CN" altLang="en-US"/>
          </a:p>
        </p:txBody>
      </p:sp>
      <p:sp>
        <p:nvSpPr>
          <p:cNvPr id="40964" name="灯片编号占位符 3"/>
          <p:cNvSpPr>
            <a:spLocks noGrp="1"/>
          </p:cNvSpPr>
          <p:nvPr>
            <p:ph type="sldNum" sz="quarter" idx="5"/>
          </p:nvPr>
        </p:nvSpPr>
        <p:spPr bwMode="auto">
          <a:noFill/>
          <a:ln>
            <a:miter lim="800000"/>
          </a:ln>
        </p:spPr>
        <p:txBody>
          <a:bodyPr/>
          <a:lstStyle/>
          <a:p>
            <a:fld id="{91A5C340-AC2C-42D5-9B0A-D0BB793934F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noFill/>
          <a:ln>
            <a:solidFill>
              <a:srgbClr val="000000"/>
            </a:solidFill>
            <a:miter lim="800000"/>
          </a:ln>
        </p:spPr>
      </p:sp>
      <p:sp>
        <p:nvSpPr>
          <p:cNvPr id="45059" name="备注占位符 2"/>
          <p:cNvSpPr>
            <a:spLocks noGrp="1"/>
          </p:cNvSpPr>
          <p:nvPr>
            <p:ph type="body" idx="1"/>
          </p:nvPr>
        </p:nvSpPr>
        <p:spPr bwMode="auto">
          <a:noFill/>
        </p:spPr>
        <p:txBody>
          <a:bodyPr wrap="square" numCol="1" anchor="t" anchorCtr="0" compatLnSpc="1"/>
          <a:lstStyle/>
          <a:p>
            <a:endParaRPr lang="zh-CN" altLang="en-US"/>
          </a:p>
        </p:txBody>
      </p:sp>
      <p:sp>
        <p:nvSpPr>
          <p:cNvPr id="45060" name="灯片编号占位符 3"/>
          <p:cNvSpPr>
            <a:spLocks noGrp="1"/>
          </p:cNvSpPr>
          <p:nvPr>
            <p:ph type="sldNum" sz="quarter" idx="5"/>
          </p:nvPr>
        </p:nvSpPr>
        <p:spPr bwMode="auto">
          <a:noFill/>
          <a:ln>
            <a:miter lim="800000"/>
          </a:ln>
        </p:spPr>
        <p:txBody>
          <a:bodyPr/>
          <a:lstStyle/>
          <a:p>
            <a:fld id="{92E2FE5F-F843-453B-BD02-38154D6AF09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ln>
        </p:spPr>
      </p:sp>
      <p:sp>
        <p:nvSpPr>
          <p:cNvPr id="49155" name="备注占位符 2"/>
          <p:cNvSpPr>
            <a:spLocks noGrp="1"/>
          </p:cNvSpPr>
          <p:nvPr>
            <p:ph type="body" idx="1"/>
          </p:nvPr>
        </p:nvSpPr>
        <p:spPr bwMode="auto">
          <a:noFill/>
        </p:spPr>
        <p:txBody>
          <a:bodyPr wrap="square" numCol="1" anchor="t" anchorCtr="0" compatLnSpc="1"/>
          <a:lstStyle/>
          <a:p>
            <a:endParaRPr lang="zh-CN" altLang="en-US"/>
          </a:p>
        </p:txBody>
      </p:sp>
      <p:sp>
        <p:nvSpPr>
          <p:cNvPr id="49156" name="灯片编号占位符 3"/>
          <p:cNvSpPr>
            <a:spLocks noGrp="1"/>
          </p:cNvSpPr>
          <p:nvPr>
            <p:ph type="sldNum" sz="quarter" idx="5"/>
          </p:nvPr>
        </p:nvSpPr>
        <p:spPr bwMode="auto">
          <a:noFill/>
          <a:ln>
            <a:miter lim="800000"/>
          </a:ln>
        </p:spPr>
        <p:txBody>
          <a:bodyPr/>
          <a:lstStyle/>
          <a:p>
            <a:fld id="{217B2E27-3BDC-4AA7-940A-FB505BB72FA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ln>
            <a:solidFill>
              <a:srgbClr val="000000">
                <a:alpha val="100000"/>
              </a:srgbClr>
            </a:solidFill>
            <a:miter lim="800000"/>
          </a:ln>
        </p:spPr>
      </p:sp>
      <p:sp>
        <p:nvSpPr>
          <p:cNvPr id="29699" name="备注占位符 2"/>
          <p:cNvSpPr>
            <a:spLocks noGrp="1"/>
          </p:cNvSpPr>
          <p:nvPr>
            <p:ph type="body" idx="1"/>
          </p:nvPr>
        </p:nvSpPr>
        <p:spPr>
          <a:noFill/>
          <a:ln>
            <a:noFill/>
          </a:ln>
        </p:spPr>
        <p:txBody>
          <a:bodyPr wrap="square" lIns="91440" tIns="45720" rIns="91440" bIns="45720" anchor="t" anchorCtr="0"/>
          <a:lstStyle/>
          <a:p>
            <a:pPr lvl="0"/>
            <a:endParaRPr lang="zh-CN" altLang="en-US" dirty="0"/>
          </a:p>
        </p:txBody>
      </p:sp>
      <p:sp>
        <p:nvSpPr>
          <p:cNvPr id="29700" name="灯片编号占位符 3"/>
          <p:cNvSpPr txBox="1">
            <a:spLocks noGrp="1"/>
          </p:cNvSpPr>
          <p:nvPr>
            <p:ph type="sldNum" sz="quarter"/>
          </p:nvPr>
        </p:nvSpPr>
        <p:spPr>
          <a:xfrm>
            <a:off x="3850443" y="9428583"/>
            <a:ext cx="2945659" cy="496332"/>
          </a:xfrm>
          <a:prstGeom prst="rect">
            <a:avLst/>
          </a:prstGeom>
          <a:noFill/>
          <a:ln w="9525">
            <a:noFill/>
          </a:ln>
        </p:spPr>
        <p:txBody>
          <a:bodyPr anchor="b" anchorCtr="0"/>
          <a:lstStyle/>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noFill/>
          <a:ln>
            <a:solidFill>
              <a:srgbClr val="000000"/>
            </a:solidFill>
            <a:miter lim="800000"/>
          </a:ln>
        </p:spPr>
      </p:sp>
      <p:sp>
        <p:nvSpPr>
          <p:cNvPr id="50179" name="备注占位符 2"/>
          <p:cNvSpPr>
            <a:spLocks noGrp="1"/>
          </p:cNvSpPr>
          <p:nvPr>
            <p:ph type="body" idx="1"/>
          </p:nvPr>
        </p:nvSpPr>
        <p:spPr bwMode="auto">
          <a:noFill/>
        </p:spPr>
        <p:txBody>
          <a:bodyPr wrap="square" numCol="1" anchor="t" anchorCtr="0" compatLnSpc="1"/>
          <a:lstStyle/>
          <a:p>
            <a:endParaRPr lang="zh-CN" altLang="en-US"/>
          </a:p>
        </p:txBody>
      </p:sp>
      <p:sp>
        <p:nvSpPr>
          <p:cNvPr id="50180" name="灯片编号占位符 3"/>
          <p:cNvSpPr>
            <a:spLocks noGrp="1"/>
          </p:cNvSpPr>
          <p:nvPr>
            <p:ph type="sldNum" sz="quarter" idx="5"/>
          </p:nvPr>
        </p:nvSpPr>
        <p:spPr bwMode="auto">
          <a:noFill/>
          <a:ln>
            <a:miter lim="800000"/>
          </a:ln>
        </p:spPr>
        <p:txBody>
          <a:bodyPr/>
          <a:lstStyle/>
          <a:p>
            <a:fld id="{DC373C42-B408-4912-94F6-208D0D8B571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a:ln>
            <a:solidFill>
              <a:srgbClr val="000000">
                <a:alpha val="100000"/>
              </a:srgbClr>
            </a:solidFill>
            <a:miter lim="800000"/>
          </a:ln>
        </p:spPr>
      </p:sp>
      <p:sp>
        <p:nvSpPr>
          <p:cNvPr id="32771" name="备注占位符 2"/>
          <p:cNvSpPr>
            <a:spLocks noGrp="1"/>
          </p:cNvSpPr>
          <p:nvPr>
            <p:ph type="body" idx="1"/>
          </p:nvPr>
        </p:nvSpPr>
        <p:spPr>
          <a:noFill/>
          <a:ln>
            <a:noFill/>
          </a:ln>
        </p:spPr>
        <p:txBody>
          <a:bodyPr wrap="square" lIns="91440" tIns="45720" rIns="91440" bIns="45720" anchor="t" anchorCtr="0"/>
          <a:lstStyle/>
          <a:p>
            <a:pPr lvl="0"/>
            <a:endParaRPr lang="zh-CN" altLang="en-US" dirty="0"/>
          </a:p>
        </p:txBody>
      </p:sp>
      <p:sp>
        <p:nvSpPr>
          <p:cNvPr id="32772" name="灯片编号占位符 3"/>
          <p:cNvSpPr txBox="1">
            <a:spLocks noGrp="1"/>
          </p:cNvSpPr>
          <p:nvPr>
            <p:ph type="sldNum" sz="quarter"/>
          </p:nvPr>
        </p:nvSpPr>
        <p:spPr>
          <a:xfrm>
            <a:off x="3850443" y="9428583"/>
            <a:ext cx="2945659" cy="496332"/>
          </a:xfrm>
          <a:prstGeom prst="rect">
            <a:avLst/>
          </a:prstGeom>
          <a:noFill/>
          <a:ln w="9525">
            <a:noFill/>
          </a:ln>
        </p:spPr>
        <p:txBody>
          <a:bodyPr anchor="b" anchorCtr="0"/>
          <a:lstStyle/>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a:ln>
            <a:solidFill>
              <a:srgbClr val="000000">
                <a:alpha val="100000"/>
              </a:srgbClr>
            </a:solidFill>
            <a:miter lim="800000"/>
          </a:ln>
        </p:spPr>
      </p:sp>
      <p:sp>
        <p:nvSpPr>
          <p:cNvPr id="32771" name="备注占位符 2"/>
          <p:cNvSpPr>
            <a:spLocks noGrp="1"/>
          </p:cNvSpPr>
          <p:nvPr>
            <p:ph type="body" idx="1"/>
          </p:nvPr>
        </p:nvSpPr>
        <p:spPr>
          <a:noFill/>
          <a:ln>
            <a:noFill/>
          </a:ln>
        </p:spPr>
        <p:txBody>
          <a:bodyPr wrap="square" lIns="91440" tIns="45720" rIns="91440" bIns="45720" anchor="t" anchorCtr="0"/>
          <a:lstStyle/>
          <a:p>
            <a:pPr lvl="0"/>
            <a:endParaRPr lang="zh-CN" altLang="en-US" dirty="0"/>
          </a:p>
        </p:txBody>
      </p:sp>
      <p:sp>
        <p:nvSpPr>
          <p:cNvPr id="32772" name="灯片编号占位符 3"/>
          <p:cNvSpPr txBox="1">
            <a:spLocks noGrp="1"/>
          </p:cNvSpPr>
          <p:nvPr>
            <p:ph type="sldNum" sz="quarter"/>
          </p:nvPr>
        </p:nvSpPr>
        <p:spPr>
          <a:xfrm>
            <a:off x="3850443" y="9428583"/>
            <a:ext cx="2945659" cy="496332"/>
          </a:xfrm>
          <a:prstGeom prst="rect">
            <a:avLst/>
          </a:prstGeom>
          <a:noFill/>
          <a:ln w="9525">
            <a:noFill/>
          </a:ln>
        </p:spPr>
        <p:txBody>
          <a:bodyPr anchor="b" anchorCtr="0"/>
          <a:lstStyle/>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a:ln>
            <a:solidFill>
              <a:srgbClr val="000000">
                <a:alpha val="100000"/>
              </a:srgbClr>
            </a:solidFill>
            <a:miter lim="800000"/>
          </a:ln>
        </p:spPr>
      </p:sp>
      <p:sp>
        <p:nvSpPr>
          <p:cNvPr id="32771" name="备注占位符 2"/>
          <p:cNvSpPr>
            <a:spLocks noGrp="1"/>
          </p:cNvSpPr>
          <p:nvPr>
            <p:ph type="body" idx="1"/>
          </p:nvPr>
        </p:nvSpPr>
        <p:spPr>
          <a:noFill/>
          <a:ln>
            <a:noFill/>
          </a:ln>
        </p:spPr>
        <p:txBody>
          <a:bodyPr wrap="square" lIns="91440" tIns="45720" rIns="91440" bIns="45720" anchor="t" anchorCtr="0"/>
          <a:lstStyle/>
          <a:p>
            <a:pPr lvl="0"/>
            <a:endParaRPr lang="zh-CN" altLang="en-US" dirty="0"/>
          </a:p>
        </p:txBody>
      </p:sp>
      <p:sp>
        <p:nvSpPr>
          <p:cNvPr id="32772" name="灯片编号占位符 3"/>
          <p:cNvSpPr txBox="1">
            <a:spLocks noGrp="1"/>
          </p:cNvSpPr>
          <p:nvPr>
            <p:ph type="sldNum" sz="quarter"/>
          </p:nvPr>
        </p:nvSpPr>
        <p:spPr>
          <a:xfrm>
            <a:off x="3850443" y="9428583"/>
            <a:ext cx="2945659" cy="496332"/>
          </a:xfrm>
          <a:prstGeom prst="rect">
            <a:avLst/>
          </a:prstGeom>
          <a:noFill/>
          <a:ln w="9525">
            <a:noFill/>
          </a:ln>
        </p:spPr>
        <p:txBody>
          <a:bodyPr anchor="b" anchorCtr="0"/>
          <a:lstStyle/>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a:ln>
            <a:solidFill>
              <a:srgbClr val="000000">
                <a:alpha val="100000"/>
              </a:srgbClr>
            </a:solidFill>
            <a:miter lim="800000"/>
          </a:ln>
        </p:spPr>
      </p:sp>
      <p:sp>
        <p:nvSpPr>
          <p:cNvPr id="32771" name="备注占位符 2"/>
          <p:cNvSpPr>
            <a:spLocks noGrp="1"/>
          </p:cNvSpPr>
          <p:nvPr>
            <p:ph type="body" idx="1"/>
          </p:nvPr>
        </p:nvSpPr>
        <p:spPr>
          <a:noFill/>
          <a:ln>
            <a:noFill/>
          </a:ln>
        </p:spPr>
        <p:txBody>
          <a:bodyPr wrap="square" lIns="91440" tIns="45720" rIns="91440" bIns="45720" anchor="t" anchorCtr="0"/>
          <a:lstStyle/>
          <a:p>
            <a:pPr lvl="0"/>
            <a:endParaRPr lang="zh-CN" altLang="en-US" dirty="0"/>
          </a:p>
        </p:txBody>
      </p:sp>
      <p:sp>
        <p:nvSpPr>
          <p:cNvPr id="32772" name="灯片编号占位符 3"/>
          <p:cNvSpPr txBox="1">
            <a:spLocks noGrp="1"/>
          </p:cNvSpPr>
          <p:nvPr>
            <p:ph type="sldNum" sz="quarter"/>
          </p:nvPr>
        </p:nvSpPr>
        <p:spPr>
          <a:xfrm>
            <a:off x="3850443" y="9428583"/>
            <a:ext cx="2945659" cy="496332"/>
          </a:xfrm>
          <a:prstGeom prst="rect">
            <a:avLst/>
          </a:prstGeom>
          <a:noFill/>
          <a:ln w="9525">
            <a:noFill/>
          </a:ln>
        </p:spPr>
        <p:txBody>
          <a:bodyPr anchor="b" anchorCtr="0"/>
          <a:lstStyle/>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a:ln>
            <a:solidFill>
              <a:srgbClr val="000000">
                <a:alpha val="100000"/>
              </a:srgbClr>
            </a:solidFill>
            <a:miter lim="800000"/>
          </a:ln>
        </p:spPr>
      </p:sp>
      <p:sp>
        <p:nvSpPr>
          <p:cNvPr id="32771" name="备注占位符 2"/>
          <p:cNvSpPr>
            <a:spLocks noGrp="1"/>
          </p:cNvSpPr>
          <p:nvPr>
            <p:ph type="body" idx="1"/>
          </p:nvPr>
        </p:nvSpPr>
        <p:spPr>
          <a:noFill/>
          <a:ln>
            <a:noFill/>
          </a:ln>
        </p:spPr>
        <p:txBody>
          <a:bodyPr wrap="square" lIns="91440" tIns="45720" rIns="91440" bIns="45720" anchor="t" anchorCtr="0"/>
          <a:lstStyle/>
          <a:p>
            <a:pPr lvl="0"/>
            <a:endParaRPr lang="zh-CN" altLang="en-US" dirty="0"/>
          </a:p>
        </p:txBody>
      </p:sp>
      <p:sp>
        <p:nvSpPr>
          <p:cNvPr id="32772" name="灯片编号占位符 3"/>
          <p:cNvSpPr txBox="1">
            <a:spLocks noGrp="1"/>
          </p:cNvSpPr>
          <p:nvPr>
            <p:ph type="sldNum" sz="quarter"/>
          </p:nvPr>
        </p:nvSpPr>
        <p:spPr>
          <a:xfrm>
            <a:off x="3850443" y="9428583"/>
            <a:ext cx="2945659" cy="496332"/>
          </a:xfrm>
          <a:prstGeom prst="rect">
            <a:avLst/>
          </a:prstGeom>
          <a:noFill/>
          <a:ln w="9525">
            <a:noFill/>
          </a:ln>
        </p:spPr>
        <p:txBody>
          <a:bodyPr anchor="b" anchorCtr="0"/>
          <a:lstStyle/>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a:ln>
            <a:solidFill>
              <a:srgbClr val="000000">
                <a:alpha val="100000"/>
              </a:srgbClr>
            </a:solidFill>
            <a:miter lim="800000"/>
          </a:ln>
        </p:spPr>
      </p:sp>
      <p:sp>
        <p:nvSpPr>
          <p:cNvPr id="32771" name="备注占位符 2"/>
          <p:cNvSpPr>
            <a:spLocks noGrp="1"/>
          </p:cNvSpPr>
          <p:nvPr>
            <p:ph type="body" idx="1"/>
          </p:nvPr>
        </p:nvSpPr>
        <p:spPr>
          <a:noFill/>
          <a:ln>
            <a:noFill/>
          </a:ln>
        </p:spPr>
        <p:txBody>
          <a:bodyPr wrap="square" lIns="91440" tIns="45720" rIns="91440" bIns="45720" anchor="t" anchorCtr="0"/>
          <a:lstStyle/>
          <a:p>
            <a:pPr lvl="0"/>
            <a:endParaRPr lang="zh-CN" altLang="en-US" dirty="0"/>
          </a:p>
        </p:txBody>
      </p:sp>
      <p:sp>
        <p:nvSpPr>
          <p:cNvPr id="32772" name="灯片编号占位符 3"/>
          <p:cNvSpPr txBox="1">
            <a:spLocks noGrp="1"/>
          </p:cNvSpPr>
          <p:nvPr>
            <p:ph type="sldNum" sz="quarter"/>
          </p:nvPr>
        </p:nvSpPr>
        <p:spPr>
          <a:xfrm>
            <a:off x="3850443" y="9428583"/>
            <a:ext cx="2945659" cy="496332"/>
          </a:xfrm>
          <a:prstGeom prst="rect">
            <a:avLst/>
          </a:prstGeom>
          <a:noFill/>
          <a:ln w="9525">
            <a:noFill/>
          </a:ln>
        </p:spPr>
        <p:txBody>
          <a:bodyPr anchor="b" anchorCtr="0"/>
          <a:lstStyle/>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bwMode="auto">
          <a:noFill/>
          <a:ln>
            <a:solidFill>
              <a:srgbClr val="000000"/>
            </a:solidFill>
            <a:miter lim="800000"/>
          </a:ln>
        </p:spPr>
      </p:sp>
      <p:sp>
        <p:nvSpPr>
          <p:cNvPr id="33795" name="备注占位符 2"/>
          <p:cNvSpPr>
            <a:spLocks noGrp="1"/>
          </p:cNvSpPr>
          <p:nvPr>
            <p:ph type="body" idx="1"/>
          </p:nvPr>
        </p:nvSpPr>
        <p:spPr bwMode="auto">
          <a:noFill/>
        </p:spPr>
        <p:txBody>
          <a:bodyPr wrap="square" numCol="1" anchor="t" anchorCtr="0" compatLnSpc="1"/>
          <a:lstStyle/>
          <a:p>
            <a:endParaRPr lang="zh-CN" altLang="en-US"/>
          </a:p>
        </p:txBody>
      </p:sp>
      <p:sp>
        <p:nvSpPr>
          <p:cNvPr id="33796" name="灯片编号占位符 3"/>
          <p:cNvSpPr>
            <a:spLocks noGrp="1"/>
          </p:cNvSpPr>
          <p:nvPr>
            <p:ph type="sldNum" sz="quarter" idx="5"/>
          </p:nvPr>
        </p:nvSpPr>
        <p:spPr bwMode="auto">
          <a:noFill/>
          <a:ln>
            <a:miter lim="800000"/>
          </a:ln>
        </p:spPr>
        <p:txBody>
          <a:bodyPr/>
          <a:lstStyle/>
          <a:p>
            <a:fld id="{27727EE6-5D97-4F37-91F4-A8BE139A0B1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功能说明">
    <p:spTree>
      <p:nvGrpSpPr>
        <p:cNvPr id="1" name=""/>
        <p:cNvGrpSpPr/>
        <p:nvPr/>
      </p:nvGrpSpPr>
      <p:grpSpPr>
        <a:xfrm>
          <a:off x="0" y="0"/>
          <a:ext cx="0" cy="0"/>
          <a:chOff x="0" y="0"/>
          <a:chExt cx="0" cy="0"/>
        </a:xfrm>
      </p:grpSpPr>
      <p:pic>
        <p:nvPicPr>
          <p:cNvPr id="2050" name="Picture 2"/>
          <p:cNvPicPr>
            <a:picLocks noChangeAspect="1"/>
          </p:cNvPicPr>
          <p:nvPr userDrawn="1"/>
        </p:nvPicPr>
        <p:blipFill>
          <a:blip r:embed="rId2" cstate="print"/>
          <a:stretch>
            <a:fillRect/>
          </a:stretch>
        </p:blipFill>
        <p:spPr>
          <a:xfrm>
            <a:off x="7358063" y="6215063"/>
            <a:ext cx="1341437" cy="295275"/>
          </a:xfrm>
          <a:prstGeom prst="rect">
            <a:avLst/>
          </a:prstGeom>
          <a:noFill/>
          <a:ln w="9525">
            <a:noFill/>
          </a:ln>
        </p:spPr>
      </p:pic>
      <p:cxnSp>
        <p:nvCxnSpPr>
          <p:cNvPr id="8" name="直接连接符 7"/>
          <p:cNvCxnSpPr/>
          <p:nvPr/>
        </p:nvCxnSpPr>
        <p:spPr>
          <a:xfrm>
            <a:off x="414338" y="928688"/>
            <a:ext cx="8332788"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485804" y="214290"/>
            <a:ext cx="8229600" cy="642934"/>
          </a:xfrm>
        </p:spPr>
        <p:txBody>
          <a:bodyPr>
            <a:normAutofit/>
          </a:bodyPr>
          <a:lstStyle>
            <a:lvl1pPr algn="l">
              <a:defRPr sz="2800" b="1">
                <a:solidFill>
                  <a:schemeClr val="tx2">
                    <a:lumMod val="75000"/>
                  </a:schemeClr>
                </a:solidFill>
              </a:defRPr>
            </a:lvl1pPr>
          </a:lstStyle>
          <a:p>
            <a:r>
              <a:rPr lang="zh-CN" altLang="en-US" dirty="0"/>
              <a:t>单击此处编辑母版标题样式</a:t>
            </a:r>
            <a:endParaRPr lang="zh-CN" altLang="en-US" dirty="0"/>
          </a:p>
        </p:txBody>
      </p:sp>
      <p:sp>
        <p:nvSpPr>
          <p:cNvPr id="12" name="图片占位符 11"/>
          <p:cNvSpPr>
            <a:spLocks noGrp="1"/>
          </p:cNvSpPr>
          <p:nvPr>
            <p:ph type="pic" sz="quarter" idx="14"/>
          </p:nvPr>
        </p:nvSpPr>
        <p:spPr>
          <a:xfrm>
            <a:off x="500063" y="1714488"/>
            <a:ext cx="8215312" cy="4357700"/>
          </a:xfrm>
        </p:spPr>
        <p:txBody>
          <a:bodyPr vert="horz" wrap="square" lIns="91440" tIns="45720" rIns="91440" bIns="45720" numCol="1" rtlCol="0" anchor="t" anchorCtr="0" compatLnSpc="1">
            <a:normAutofit/>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14" name="文本占位符 13"/>
          <p:cNvSpPr>
            <a:spLocks noGrp="1"/>
          </p:cNvSpPr>
          <p:nvPr>
            <p:ph type="body" sz="quarter" idx="15"/>
          </p:nvPr>
        </p:nvSpPr>
        <p:spPr>
          <a:xfrm>
            <a:off x="500063" y="1000108"/>
            <a:ext cx="8215312" cy="642926"/>
          </a:xfrm>
        </p:spPr>
        <p:txBody>
          <a:bodyPr/>
          <a:lstStyle>
            <a:lvl1pPr marL="180975" indent="-180975">
              <a:buFont typeface="Wingdings" panose="05000000000000000000" pitchFamily="2" charset="2"/>
              <a:buChar char="n"/>
              <a:defRPr sz="1600" b="0">
                <a:latin typeface="华文楷体" panose="02010600040101010101" pitchFamily="2" charset="-122"/>
                <a:ea typeface="华文楷体" panose="02010600040101010101" pitchFamily="2" charset="-122"/>
              </a:defRPr>
            </a:lvl1pPr>
          </a:lstStyle>
          <a:p>
            <a:pPr lvl="0"/>
            <a:r>
              <a:rPr lang="zh-CN" altLang="en-US" dirty="0"/>
              <a:t>单击此处编辑母版文本样式</a:t>
            </a:r>
            <a:endParaRPr lang="zh-CN" altLang="en-US" dirty="0"/>
          </a:p>
        </p:txBody>
      </p:sp>
      <p:sp>
        <p:nvSpPr>
          <p:cNvPr id="9" name="灯片编号占位符 4"/>
          <p:cNvSpPr>
            <a:spLocks noGrp="1"/>
          </p:cNvSpPr>
          <p:nvPr>
            <p:ph type="sldNum" sz="quarter" idx="4"/>
          </p:nvPr>
        </p:nvSpPr>
        <p:spPr>
          <a:xfrm>
            <a:off x="3509963" y="6215063"/>
            <a:ext cx="2133600" cy="365125"/>
          </a:xfrm>
          <a:prstGeom prst="rect">
            <a:avLst/>
          </a:prstGeom>
        </p:spPr>
        <p:txBody>
          <a:bodyPr vert="horz" wrap="square" lIns="91440" tIns="45720" rIns="91440" bIns="45720" numCol="1" anchor="ctr" anchorCtr="0" compatLnSpc="1"/>
          <a:lstStyle/>
          <a:p>
            <a:pPr algn="ctr" eaLnBrk="1" hangingPunct="1">
              <a:buNone/>
            </a:pPr>
            <a:fld id="{9A0DB2DC-4C9A-4742-B13C-FB6460FD3503}" type="slidenum">
              <a:rPr lang="zh-CN" altLang="en-US" dirty="0"/>
            </a:fld>
            <a:endParaRPr lang="zh-CN" altLang="en-US" dirty="0"/>
          </a:p>
        </p:txBody>
      </p:sp>
      <p:sp>
        <p:nvSpPr>
          <p:cNvPr id="3" name="日期占位符 2"/>
          <p:cNvSpPr>
            <a:spLocks noGrp="1"/>
          </p:cNvSpPr>
          <p:nvPr>
            <p:ph type="dt" sz="half"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7"/>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功能说明">
    <p:spTree>
      <p:nvGrpSpPr>
        <p:cNvPr id="1" name=""/>
        <p:cNvGrpSpPr/>
        <p:nvPr/>
      </p:nvGrpSpPr>
      <p:grpSpPr>
        <a:xfrm>
          <a:off x="0" y="0"/>
          <a:ext cx="0" cy="0"/>
          <a:chOff x="0" y="0"/>
          <a:chExt cx="0" cy="0"/>
        </a:xfrm>
      </p:grpSpPr>
      <p:pic>
        <p:nvPicPr>
          <p:cNvPr id="2050" name="Picture 2"/>
          <p:cNvPicPr>
            <a:picLocks noChangeAspect="1"/>
          </p:cNvPicPr>
          <p:nvPr userDrawn="1"/>
        </p:nvPicPr>
        <p:blipFill>
          <a:blip r:embed="rId2" cstate="print"/>
          <a:stretch>
            <a:fillRect/>
          </a:stretch>
        </p:blipFill>
        <p:spPr>
          <a:xfrm>
            <a:off x="7358063" y="6215063"/>
            <a:ext cx="1341437" cy="295275"/>
          </a:xfrm>
          <a:prstGeom prst="rect">
            <a:avLst/>
          </a:prstGeom>
          <a:noFill/>
          <a:ln w="9525">
            <a:noFill/>
          </a:ln>
        </p:spPr>
      </p:pic>
      <p:cxnSp>
        <p:nvCxnSpPr>
          <p:cNvPr id="8" name="直接连接符 7"/>
          <p:cNvCxnSpPr/>
          <p:nvPr/>
        </p:nvCxnSpPr>
        <p:spPr>
          <a:xfrm>
            <a:off x="414338" y="928688"/>
            <a:ext cx="8332788"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485804" y="214290"/>
            <a:ext cx="8229600" cy="642934"/>
          </a:xfrm>
        </p:spPr>
        <p:txBody>
          <a:bodyPr>
            <a:normAutofit/>
          </a:bodyPr>
          <a:lstStyle>
            <a:lvl1pPr algn="l">
              <a:defRPr sz="2800" b="1">
                <a:solidFill>
                  <a:schemeClr val="tx2">
                    <a:lumMod val="75000"/>
                  </a:schemeClr>
                </a:solidFill>
              </a:defRPr>
            </a:lvl1pPr>
          </a:lstStyle>
          <a:p>
            <a:r>
              <a:rPr lang="zh-CN" altLang="en-US" dirty="0"/>
              <a:t>单击此处编辑母版标题样式</a:t>
            </a:r>
            <a:endParaRPr lang="zh-CN" altLang="en-US" dirty="0"/>
          </a:p>
        </p:txBody>
      </p:sp>
      <p:sp>
        <p:nvSpPr>
          <p:cNvPr id="12" name="图片占位符 11"/>
          <p:cNvSpPr>
            <a:spLocks noGrp="1"/>
          </p:cNvSpPr>
          <p:nvPr>
            <p:ph type="pic" sz="quarter" idx="14"/>
          </p:nvPr>
        </p:nvSpPr>
        <p:spPr>
          <a:xfrm>
            <a:off x="500063" y="1714488"/>
            <a:ext cx="8215312" cy="4357700"/>
          </a:xfrm>
        </p:spPr>
        <p:txBody>
          <a:bodyPr vert="horz" wrap="square" lIns="91440" tIns="45720" rIns="91440" bIns="45720" numCol="1" rtlCol="0" anchor="t" anchorCtr="0" compatLnSpc="1">
            <a:normAutofit/>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14" name="文本占位符 13"/>
          <p:cNvSpPr>
            <a:spLocks noGrp="1"/>
          </p:cNvSpPr>
          <p:nvPr>
            <p:ph type="body" sz="quarter" idx="15"/>
          </p:nvPr>
        </p:nvSpPr>
        <p:spPr>
          <a:xfrm>
            <a:off x="500063" y="1000108"/>
            <a:ext cx="8215312" cy="642926"/>
          </a:xfrm>
        </p:spPr>
        <p:txBody>
          <a:bodyPr/>
          <a:lstStyle>
            <a:lvl1pPr marL="180975" indent="-180975">
              <a:buFont typeface="Wingdings" panose="05000000000000000000" pitchFamily="2" charset="2"/>
              <a:buChar char="n"/>
              <a:defRPr sz="1600" b="0">
                <a:latin typeface="华文楷体" panose="02010600040101010101" pitchFamily="2" charset="-122"/>
                <a:ea typeface="华文楷体" panose="02010600040101010101" pitchFamily="2" charset="-122"/>
              </a:defRPr>
            </a:lvl1pPr>
          </a:lstStyle>
          <a:p>
            <a:pPr lvl="0"/>
            <a:r>
              <a:rPr lang="zh-CN" altLang="en-US" dirty="0"/>
              <a:t>单击此处编辑母版文本样式</a:t>
            </a:r>
            <a:endParaRPr lang="zh-CN" altLang="en-US" dirty="0"/>
          </a:p>
        </p:txBody>
      </p:sp>
      <p:sp>
        <p:nvSpPr>
          <p:cNvPr id="9" name="灯片编号占位符 4"/>
          <p:cNvSpPr>
            <a:spLocks noGrp="1"/>
          </p:cNvSpPr>
          <p:nvPr>
            <p:ph type="sldNum" sz="quarter" idx="4"/>
          </p:nvPr>
        </p:nvSpPr>
        <p:spPr>
          <a:xfrm>
            <a:off x="3509963" y="6215063"/>
            <a:ext cx="2133600" cy="365125"/>
          </a:xfrm>
          <a:prstGeom prst="rect">
            <a:avLst/>
          </a:prstGeom>
        </p:spPr>
        <p:txBody>
          <a:bodyPr vert="horz" wrap="square" lIns="91440" tIns="45720" rIns="91440" bIns="45720" numCol="1" anchor="ctr" anchorCtr="0" compatLnSpc="1"/>
          <a:lstStyle/>
          <a:p>
            <a:pPr algn="ctr" eaLnBrk="1" hangingPunct="1">
              <a:buNone/>
            </a:pPr>
            <a:fld id="{9A0DB2DC-4C9A-4742-B13C-FB6460FD3503}" type="slidenum">
              <a:rPr lang="zh-CN" altLang="en-US" dirty="0"/>
            </a:fld>
            <a:endParaRPr lang="zh-CN" altLang="en-US" dirty="0"/>
          </a:p>
        </p:txBody>
      </p:sp>
      <p:sp>
        <p:nvSpPr>
          <p:cNvPr id="3" name="日期占位符 2"/>
          <p:cNvSpPr>
            <a:spLocks noGrp="1"/>
          </p:cNvSpPr>
          <p:nvPr>
            <p:ph type="dt" sz="half"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7"/>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457200" y="274638"/>
            <a:ext cx="8229600" cy="1143000"/>
          </a:xfrm>
          <a:prstGeom prst="rect">
            <a:avLst/>
          </a:prstGeom>
          <a:noFill/>
          <a:ln w="9525">
            <a:noFill/>
          </a:ln>
        </p:spPr>
        <p:txBody>
          <a:bodyPr anchor="ctr" anchorCtr="0"/>
          <a:lstStyle/>
          <a:p>
            <a:pPr lvl="0"/>
            <a:r>
              <a:rPr lang="zh-CN" altLang="en-US" dirty="0"/>
              <a:t>单击此处编辑母版标题样式</a:t>
            </a:r>
            <a:endParaRPr lang="zh-CN" altLang="en-US" dirty="0"/>
          </a:p>
        </p:txBody>
      </p:sp>
      <p:sp>
        <p:nvSpPr>
          <p:cNvPr id="1027" name="文本占位符 2"/>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457200" y="274638"/>
            <a:ext cx="8229600" cy="1143000"/>
          </a:xfrm>
          <a:prstGeom prst="rect">
            <a:avLst/>
          </a:prstGeom>
          <a:noFill/>
          <a:ln w="9525">
            <a:noFill/>
          </a:ln>
        </p:spPr>
        <p:txBody>
          <a:bodyPr anchor="ctr" anchorCtr="0"/>
          <a:lstStyle/>
          <a:p>
            <a:pPr lvl="0"/>
            <a:r>
              <a:rPr lang="zh-CN" altLang="en-US" dirty="0"/>
              <a:t>单击此处编辑母版标题样式</a:t>
            </a:r>
            <a:endParaRPr lang="zh-CN" altLang="en-US" dirty="0"/>
          </a:p>
        </p:txBody>
      </p:sp>
      <p:sp>
        <p:nvSpPr>
          <p:cNvPr id="1027" name="文本占位符 2"/>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1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2.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12.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2.xml"/><Relationship Id="rId2" Type="http://schemas.openxmlformats.org/officeDocument/2006/relationships/image" Target="../media/image10.png"/><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hyperlink" Target="https://www.csls.cdb.com.c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4.xml"/><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4.xml"/><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4.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4.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4.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4.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1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p:cNvSpPr>
          <p:nvPr>
            <p:ph type="ctrTitle"/>
          </p:nvPr>
        </p:nvSpPr>
        <p:spPr>
          <a:xfrm>
            <a:off x="642938" y="981075"/>
            <a:ext cx="7772400" cy="316865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chemeClr val="tx1"/>
                </a:solidFill>
                <a:effectLst/>
                <a:uLnTx/>
                <a:uFillTx/>
                <a:latin typeface="+mj-ea"/>
                <a:ea typeface="+mj-ea"/>
                <a:cs typeface="+mj-cs"/>
              </a:rPr>
              <a:t>国家</a:t>
            </a:r>
            <a:r>
              <a:rPr kumimoji="0" lang="zh-CN" altLang="en-US" sz="3600" b="1" i="0" u="none" strike="noStrike" kern="1200" cap="none" spc="0" normalizeH="0" baseline="0" noProof="0" dirty="0" smtClean="0">
                <a:ln>
                  <a:noFill/>
                </a:ln>
                <a:solidFill>
                  <a:schemeClr val="tx1"/>
                </a:solidFill>
                <a:effectLst/>
                <a:uLnTx/>
                <a:uFillTx/>
                <a:latin typeface="+mj-ea"/>
                <a:ea typeface="+mj-ea"/>
                <a:cs typeface="+mj-cs"/>
              </a:rPr>
              <a:t>开发银行助学贷款</a:t>
            </a:r>
            <a:r>
              <a:rPr lang="zh-CN" altLang="en-US" sz="3600" b="1" dirty="0">
                <a:latin typeface="+mj-ea"/>
              </a:rPr>
              <a:t>业务</a:t>
            </a:r>
            <a:br>
              <a:rPr kumimoji="0" lang="en-US" altLang="zh-CN" sz="3600" b="1" i="0" u="none" strike="noStrike" kern="1200" cap="none" spc="0" normalizeH="0" baseline="0" noProof="0" dirty="0">
                <a:ln>
                  <a:noFill/>
                </a:ln>
                <a:solidFill>
                  <a:schemeClr val="tx1"/>
                </a:solidFill>
                <a:effectLst/>
                <a:uLnTx/>
                <a:uFillTx/>
                <a:latin typeface="+mj-ea"/>
                <a:ea typeface="+mj-ea"/>
                <a:cs typeface="+mj-cs"/>
              </a:rPr>
            </a:br>
            <a:r>
              <a:rPr kumimoji="0" lang="zh-CN" altLang="en-US" sz="3600" b="1" i="0" u="none" strike="noStrike" kern="1200" cap="none" spc="0" normalizeH="0" baseline="0" noProof="0" dirty="0">
                <a:ln>
                  <a:noFill/>
                </a:ln>
                <a:solidFill>
                  <a:schemeClr val="tx1"/>
                </a:solidFill>
                <a:effectLst/>
                <a:uLnTx/>
                <a:uFillTx/>
                <a:latin typeface="+mj-ea"/>
                <a:ea typeface="+mj-ea"/>
                <a:cs typeface="+mj-cs"/>
              </a:rPr>
              <a:t>常见问题解答</a:t>
            </a:r>
            <a:br>
              <a:rPr kumimoji="0" lang="en-US" altLang="zh-CN" sz="3600" b="1" i="0" u="none" strike="noStrike" kern="1200" cap="none" spc="0" normalizeH="0" baseline="0" noProof="0" dirty="0">
                <a:ln>
                  <a:noFill/>
                </a:ln>
                <a:solidFill>
                  <a:schemeClr val="tx1"/>
                </a:solidFill>
                <a:effectLst/>
                <a:uLnTx/>
                <a:uFillTx/>
                <a:latin typeface="+mj-ea"/>
                <a:ea typeface="+mj-ea"/>
                <a:cs typeface="+mj-cs"/>
              </a:rPr>
            </a:br>
            <a:br>
              <a:rPr kumimoji="0" lang="en-US" altLang="zh-CN" sz="3600" b="1" i="0" u="none" strike="noStrike" kern="1200" cap="none" spc="0" normalizeH="0" baseline="0" noProof="0" dirty="0">
                <a:ln>
                  <a:noFill/>
                </a:ln>
                <a:solidFill>
                  <a:schemeClr val="tx1"/>
                </a:solidFill>
                <a:effectLst/>
                <a:uLnTx/>
                <a:uFillTx/>
                <a:latin typeface="+mj-ea"/>
                <a:ea typeface="+mj-ea"/>
                <a:cs typeface="+mj-cs"/>
              </a:rPr>
            </a:br>
            <a:r>
              <a:rPr kumimoji="0" lang="en-US" altLang="zh-CN" sz="2000" b="1" i="0" u="none" strike="noStrike" kern="1200" cap="none" spc="0" normalizeH="0" baseline="0" noProof="0" dirty="0">
                <a:ln>
                  <a:noFill/>
                </a:ln>
                <a:solidFill>
                  <a:schemeClr val="tx1"/>
                </a:solidFill>
                <a:effectLst/>
                <a:uLnTx/>
                <a:uFillTx/>
                <a:latin typeface="+mj-ea"/>
                <a:ea typeface="+mj-ea"/>
                <a:cs typeface="+mj-cs"/>
              </a:rPr>
              <a:t>2022</a:t>
            </a:r>
            <a:r>
              <a:rPr kumimoji="0" lang="zh-CN" altLang="en-US" sz="2000" b="1" i="0" u="none" strike="noStrike" kern="1200" cap="none" spc="0" normalizeH="0" baseline="0" noProof="0" dirty="0">
                <a:ln>
                  <a:noFill/>
                </a:ln>
                <a:solidFill>
                  <a:schemeClr val="tx1"/>
                </a:solidFill>
                <a:effectLst/>
                <a:uLnTx/>
                <a:uFillTx/>
                <a:latin typeface="+mj-ea"/>
                <a:ea typeface="+mj-ea"/>
                <a:cs typeface="+mj-cs"/>
              </a:rPr>
              <a:t>年</a:t>
            </a:r>
            <a:r>
              <a:rPr kumimoji="0" lang="en-US" altLang="zh-CN" sz="2000" b="1" i="0" u="none" strike="noStrike" kern="1200" cap="none" spc="0" normalizeH="0" baseline="0" noProof="0" dirty="0">
                <a:ln>
                  <a:noFill/>
                </a:ln>
                <a:solidFill>
                  <a:schemeClr val="tx1"/>
                </a:solidFill>
                <a:effectLst/>
                <a:uLnTx/>
                <a:uFillTx/>
                <a:latin typeface="+mj-ea"/>
                <a:ea typeface="+mj-ea"/>
                <a:cs typeface="+mj-cs"/>
              </a:rPr>
              <a:t>6</a:t>
            </a:r>
            <a:r>
              <a:rPr kumimoji="0" lang="zh-CN" altLang="en-US" sz="2000" b="1" i="0" u="none" strike="noStrike" kern="1200" cap="none" spc="0" normalizeH="0" baseline="0" noProof="0" dirty="0">
                <a:ln>
                  <a:noFill/>
                </a:ln>
                <a:solidFill>
                  <a:schemeClr val="tx1"/>
                </a:solidFill>
                <a:effectLst/>
                <a:uLnTx/>
                <a:uFillTx/>
                <a:latin typeface="+mj-ea"/>
                <a:ea typeface="+mj-ea"/>
                <a:cs typeface="+mj-cs"/>
              </a:rPr>
              <a:t>月</a:t>
            </a:r>
            <a:endParaRPr kumimoji="0" lang="zh-CN" altLang="en-US" sz="2000" b="1" i="0" u="none" strike="noStrike" kern="1200" cap="none" spc="0" normalizeH="0" baseline="0" noProof="0" dirty="0">
              <a:ln>
                <a:noFill/>
              </a:ln>
              <a:solidFill>
                <a:schemeClr val="tx1"/>
              </a:solidFill>
              <a:effectLst/>
              <a:uLnTx/>
              <a:uFillTx/>
              <a:latin typeface="+mj-ea"/>
              <a:ea typeface="+mj-ea"/>
              <a:cs typeface="+mj-cs"/>
            </a:endParaRPr>
          </a:p>
        </p:txBody>
      </p:sp>
      <p:pic>
        <p:nvPicPr>
          <p:cNvPr id="3075" name="Picture 3"/>
          <p:cNvPicPr>
            <a:picLocks noChangeAspect="1"/>
          </p:cNvPicPr>
          <p:nvPr/>
        </p:nvPicPr>
        <p:blipFill>
          <a:blip r:embed="rId1" cstate="print"/>
          <a:stretch>
            <a:fillRect/>
          </a:stretch>
        </p:blipFill>
        <p:spPr>
          <a:xfrm>
            <a:off x="1858963" y="4357688"/>
            <a:ext cx="1284287" cy="2071687"/>
          </a:xfrm>
          <a:prstGeom prst="rect">
            <a:avLst/>
          </a:prstGeom>
          <a:noFill/>
          <a:ln w="9525">
            <a:noFill/>
          </a:ln>
        </p:spPr>
      </p:pic>
      <p:pic>
        <p:nvPicPr>
          <p:cNvPr id="3076" name="Picture 4"/>
          <p:cNvPicPr>
            <a:picLocks noChangeAspect="1"/>
          </p:cNvPicPr>
          <p:nvPr/>
        </p:nvPicPr>
        <p:blipFill>
          <a:blip r:embed="rId2" cstate="print"/>
          <a:stretch>
            <a:fillRect/>
          </a:stretch>
        </p:blipFill>
        <p:spPr>
          <a:xfrm>
            <a:off x="3143250" y="4357688"/>
            <a:ext cx="2605088" cy="2071687"/>
          </a:xfrm>
          <a:prstGeom prst="rect">
            <a:avLst/>
          </a:prstGeom>
          <a:noFill/>
          <a:ln w="9525">
            <a:noFill/>
          </a:ln>
        </p:spPr>
      </p:pic>
      <p:pic>
        <p:nvPicPr>
          <p:cNvPr id="3077" name="Picture 5"/>
          <p:cNvPicPr>
            <a:picLocks noChangeAspect="1"/>
          </p:cNvPicPr>
          <p:nvPr/>
        </p:nvPicPr>
        <p:blipFill>
          <a:blip r:embed="rId3" cstate="print"/>
          <a:stretch>
            <a:fillRect/>
          </a:stretch>
        </p:blipFill>
        <p:spPr>
          <a:xfrm>
            <a:off x="7029450" y="4357688"/>
            <a:ext cx="1990725" cy="2071687"/>
          </a:xfrm>
          <a:prstGeom prst="rect">
            <a:avLst/>
          </a:prstGeom>
          <a:noFill/>
          <a:ln w="9525">
            <a:noFill/>
          </a:ln>
        </p:spPr>
      </p:pic>
      <p:pic>
        <p:nvPicPr>
          <p:cNvPr id="3078" name="Picture 6"/>
          <p:cNvPicPr>
            <a:picLocks noChangeAspect="1"/>
          </p:cNvPicPr>
          <p:nvPr/>
        </p:nvPicPr>
        <p:blipFill>
          <a:blip r:embed="rId4" cstate="print"/>
          <a:stretch>
            <a:fillRect/>
          </a:stretch>
        </p:blipFill>
        <p:spPr>
          <a:xfrm>
            <a:off x="5743575" y="4357688"/>
            <a:ext cx="1285875" cy="2071687"/>
          </a:xfrm>
          <a:prstGeom prst="rect">
            <a:avLst/>
          </a:prstGeom>
          <a:noFill/>
          <a:ln w="9525">
            <a:noFill/>
          </a:ln>
        </p:spPr>
      </p:pic>
      <p:pic>
        <p:nvPicPr>
          <p:cNvPr id="3079" name="Picture 7"/>
          <p:cNvPicPr>
            <a:picLocks noChangeAspect="1"/>
          </p:cNvPicPr>
          <p:nvPr/>
        </p:nvPicPr>
        <p:blipFill>
          <a:blip r:embed="rId5" cstate="print"/>
          <a:stretch>
            <a:fillRect/>
          </a:stretch>
        </p:blipFill>
        <p:spPr>
          <a:xfrm>
            <a:off x="128588" y="4357688"/>
            <a:ext cx="1728787" cy="2071687"/>
          </a:xfrm>
          <a:prstGeom prst="rect">
            <a:avLst/>
          </a:prstGeom>
          <a:noFill/>
          <a:ln w="9525">
            <a:noFill/>
          </a:ln>
        </p:spPr>
      </p:pic>
      <p:pic>
        <p:nvPicPr>
          <p:cNvPr id="3080" name="图片 8"/>
          <p:cNvPicPr>
            <a:picLocks noChangeAspect="1"/>
          </p:cNvPicPr>
          <p:nvPr/>
        </p:nvPicPr>
        <p:blipFill>
          <a:blip r:embed="rId6" cstate="print"/>
          <a:stretch>
            <a:fillRect/>
          </a:stretch>
        </p:blipFill>
        <p:spPr>
          <a:xfrm>
            <a:off x="706438" y="574675"/>
            <a:ext cx="1993900" cy="406400"/>
          </a:xfrm>
          <a:prstGeom prst="rect">
            <a:avLst/>
          </a:prstGeom>
          <a:noFill/>
          <a:ln w="9525">
            <a:noFill/>
          </a:ln>
        </p:spPr>
      </p:pic>
      <p:sp>
        <p:nvSpPr>
          <p:cNvPr id="3081" name="灯片编号占位符 2"/>
          <p:cNvSpPr txBox="1">
            <a:spLocks noGrp="1"/>
          </p:cNvSpPr>
          <p:nvPr>
            <p:ph type="sldNum" sz="quarter" idx="12"/>
          </p:nvPr>
        </p:nvSpPr>
        <p:spPr>
          <a:xfrm>
            <a:off x="3419475" y="6356350"/>
            <a:ext cx="2133600" cy="365125"/>
          </a:xfrm>
          <a:noFill/>
          <a:ln>
            <a:noFill/>
          </a:ln>
        </p:spPr>
        <p:txBody>
          <a:bodyPr anchor="ctr" anchorCtr="0"/>
          <a:lstStyle/>
          <a:p>
            <a:pPr marL="0" indent="0" algn="ct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395288" y="523875"/>
            <a:ext cx="8229600" cy="379413"/>
          </a:xfrm>
        </p:spPr>
        <p:txBody>
          <a:bodyPr rtlCol="0">
            <a:normAutofit fontScale="90000"/>
          </a:bodyPr>
          <a:lstStyle/>
          <a:p>
            <a:pPr algn="l" eaLnBrk="1" fontAlgn="auto" hangingPunct="1">
              <a:spcAft>
                <a:spcPts val="0"/>
              </a:spcAft>
              <a:defRPr/>
            </a:pPr>
            <a:r>
              <a:rPr lang="zh-CN" altLang="en-US" sz="2000" b="1" dirty="0"/>
              <a:t>用户登陆问题</a:t>
            </a:r>
            <a:endParaRPr lang="zh-CN" altLang="en-US" sz="2800" b="1" dirty="0">
              <a:solidFill>
                <a:schemeClr val="tx2">
                  <a:lumMod val="75000"/>
                </a:schemeClr>
              </a:solidFill>
            </a:endParaRPr>
          </a:p>
        </p:txBody>
      </p:sp>
      <p:sp>
        <p:nvSpPr>
          <p:cNvPr id="10243" name="文本占位符 3"/>
          <p:cNvSpPr>
            <a:spLocks noGrp="1"/>
          </p:cNvSpPr>
          <p:nvPr>
            <p:ph type="body" sz="quarter" idx="4294967295"/>
          </p:nvPr>
        </p:nvSpPr>
        <p:spPr>
          <a:xfrm>
            <a:off x="395288" y="960438"/>
            <a:ext cx="8215312" cy="406400"/>
          </a:xfrm>
        </p:spPr>
        <p:txBody>
          <a:bodyPr/>
          <a:lstStyle/>
          <a:p>
            <a:pPr marL="180975" indent="-180975" eaLnBrk="1" hangingPunct="1">
              <a:buFont typeface="Wingdings" panose="05000000000000000000" pitchFamily="2" charset="2"/>
              <a:buChar char="n"/>
            </a:pPr>
            <a:r>
              <a:rPr lang="zh-CN" altLang="en-US" sz="1600" dirty="0">
                <a:latin typeface="华文楷体" panose="02010600040101010101" pitchFamily="2" charset="-122"/>
                <a:ea typeface="华文楷体" panose="02010600040101010101" pitchFamily="2" charset="-122"/>
              </a:rPr>
              <a:t>操作角色：县资助中心用户、高校用户</a:t>
            </a:r>
            <a:endParaRPr lang="zh-CN" altLang="en-US" sz="1600" dirty="0">
              <a:latin typeface="华文楷体" panose="02010600040101010101" pitchFamily="2" charset="-122"/>
              <a:ea typeface="华文楷体" panose="02010600040101010101" pitchFamily="2" charset="-122"/>
            </a:endParaRPr>
          </a:p>
        </p:txBody>
      </p:sp>
      <p:sp>
        <p:nvSpPr>
          <p:cNvPr id="7" name="AutoShape 5"/>
          <p:cNvSpPr>
            <a:spLocks noChangeArrowheads="1"/>
          </p:cNvSpPr>
          <p:nvPr/>
        </p:nvSpPr>
        <p:spPr bwMode="auto">
          <a:xfrm>
            <a:off x="395288" y="5300663"/>
            <a:ext cx="7777162" cy="903287"/>
          </a:xfrm>
          <a:prstGeom prst="flowChartAlternateProcess">
            <a:avLst/>
          </a:prstGeom>
          <a:ln>
            <a:noFill/>
          </a:ln>
        </p:spPr>
        <p:style>
          <a:lnRef idx="2">
            <a:schemeClr val="dk1"/>
          </a:lnRef>
          <a:fillRef idx="1">
            <a:schemeClr val="lt1"/>
          </a:fillRef>
          <a:effectRef idx="0">
            <a:schemeClr val="dk1"/>
          </a:effectRef>
          <a:fontRef idx="minor">
            <a:schemeClr val="dk1"/>
          </a:fontRef>
        </p:style>
        <p:txBody>
          <a:bodyPr tIns="0" bIns="0" anchor="ctr"/>
          <a:lstStyle/>
          <a:p>
            <a:pPr marL="285750" indent="-285750" eaLnBrk="1" fontAlgn="auto" hangingPunct="1">
              <a:spcBef>
                <a:spcPts val="0"/>
              </a:spcBef>
              <a:spcAft>
                <a:spcPts val="0"/>
              </a:spcAft>
              <a:buFont typeface="Arial" panose="020B0604020202020204" pitchFamily="34" charset="0"/>
              <a:buChar char="•"/>
              <a:defRPr/>
            </a:pPr>
            <a:endParaRPr lang="zh-CN" altLang="zh-CN" sz="1600" b="1" dirty="0"/>
          </a:p>
        </p:txBody>
      </p:sp>
      <p:graphicFrame>
        <p:nvGraphicFramePr>
          <p:cNvPr id="4" name="图示 3"/>
          <p:cNvGraphicFramePr/>
          <p:nvPr/>
        </p:nvGraphicFramePr>
        <p:xfrm>
          <a:off x="395665" y="1498450"/>
          <a:ext cx="8497192" cy="472645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0246" name="灯片编号占位符 2"/>
          <p:cNvSpPr>
            <a:spLocks noGrp="1"/>
          </p:cNvSpPr>
          <p:nvPr>
            <p:ph type="sldNum" sz="quarter" idx="16"/>
          </p:nvPr>
        </p:nvSpPr>
        <p:spPr bwMode="auto">
          <a:noFill/>
          <a:ln>
            <a:miter lim="800000"/>
          </a:ln>
        </p:spPr>
        <p:txBody>
          <a:bodyPr/>
          <a:lstStyle/>
          <a:p>
            <a:fld id="{203DF741-446C-4A0F-999D-2F2532C5F5E8}"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395288" y="523875"/>
            <a:ext cx="8229600" cy="379413"/>
          </a:xfrm>
        </p:spPr>
        <p:txBody>
          <a:bodyPr rtlCol="0">
            <a:normAutofit fontScale="90000"/>
          </a:bodyPr>
          <a:lstStyle/>
          <a:p>
            <a:pPr algn="l" eaLnBrk="1" fontAlgn="auto" hangingPunct="1">
              <a:spcAft>
                <a:spcPts val="0"/>
              </a:spcAft>
              <a:defRPr/>
            </a:pPr>
            <a:r>
              <a:rPr lang="zh-CN" altLang="en-US" sz="2000" b="1" dirty="0"/>
              <a:t>用户登陆问题</a:t>
            </a:r>
            <a:endParaRPr lang="zh-CN" altLang="en-US" sz="2800" b="1" dirty="0">
              <a:solidFill>
                <a:schemeClr val="tx2">
                  <a:lumMod val="75000"/>
                </a:schemeClr>
              </a:solidFill>
            </a:endParaRPr>
          </a:p>
        </p:txBody>
      </p:sp>
      <p:sp>
        <p:nvSpPr>
          <p:cNvPr id="11267" name="文本占位符 3"/>
          <p:cNvSpPr>
            <a:spLocks noGrp="1"/>
          </p:cNvSpPr>
          <p:nvPr>
            <p:ph type="body" sz="quarter" idx="4294967295"/>
          </p:nvPr>
        </p:nvSpPr>
        <p:spPr>
          <a:xfrm>
            <a:off x="395288" y="960438"/>
            <a:ext cx="8215312" cy="406400"/>
          </a:xfrm>
        </p:spPr>
        <p:txBody>
          <a:bodyPr/>
          <a:lstStyle/>
          <a:p>
            <a:pPr marL="180975" indent="-180975" eaLnBrk="1" hangingPunct="1">
              <a:buFont typeface="Wingdings" panose="05000000000000000000" pitchFamily="2" charset="2"/>
              <a:buChar char="n"/>
            </a:pPr>
            <a:r>
              <a:rPr lang="zh-CN" altLang="en-US" sz="1600" dirty="0">
                <a:latin typeface="华文楷体" panose="02010600040101010101" pitchFamily="2" charset="-122"/>
                <a:ea typeface="华文楷体" panose="02010600040101010101" pitchFamily="2" charset="-122"/>
              </a:rPr>
              <a:t>操作角色：县资助中心用户、高校用户</a:t>
            </a:r>
            <a:endParaRPr lang="zh-CN" altLang="en-US" sz="1600" dirty="0">
              <a:latin typeface="华文楷体" panose="02010600040101010101" pitchFamily="2" charset="-122"/>
              <a:ea typeface="华文楷体" panose="02010600040101010101" pitchFamily="2" charset="-122"/>
            </a:endParaRPr>
          </a:p>
        </p:txBody>
      </p:sp>
      <p:sp>
        <p:nvSpPr>
          <p:cNvPr id="7" name="AutoShape 5"/>
          <p:cNvSpPr>
            <a:spLocks noChangeArrowheads="1"/>
          </p:cNvSpPr>
          <p:nvPr/>
        </p:nvSpPr>
        <p:spPr bwMode="auto">
          <a:xfrm>
            <a:off x="395288" y="5300663"/>
            <a:ext cx="7777162" cy="903287"/>
          </a:xfrm>
          <a:prstGeom prst="flowChartAlternateProcess">
            <a:avLst/>
          </a:prstGeom>
          <a:ln>
            <a:noFill/>
          </a:ln>
        </p:spPr>
        <p:style>
          <a:lnRef idx="2">
            <a:schemeClr val="dk1"/>
          </a:lnRef>
          <a:fillRef idx="1">
            <a:schemeClr val="lt1"/>
          </a:fillRef>
          <a:effectRef idx="0">
            <a:schemeClr val="dk1"/>
          </a:effectRef>
          <a:fontRef idx="minor">
            <a:schemeClr val="dk1"/>
          </a:fontRef>
        </p:style>
        <p:txBody>
          <a:bodyPr tIns="0" bIns="0" anchor="ctr"/>
          <a:lstStyle/>
          <a:p>
            <a:pPr marL="285750" indent="-285750" eaLnBrk="1" fontAlgn="auto" hangingPunct="1">
              <a:spcBef>
                <a:spcPts val="0"/>
              </a:spcBef>
              <a:spcAft>
                <a:spcPts val="0"/>
              </a:spcAft>
              <a:buFont typeface="Arial" panose="020B0604020202020204" pitchFamily="34" charset="0"/>
              <a:buChar char="•"/>
              <a:defRPr/>
            </a:pPr>
            <a:endParaRPr lang="zh-CN" altLang="zh-CN" sz="1600" b="1" dirty="0"/>
          </a:p>
        </p:txBody>
      </p:sp>
      <p:graphicFrame>
        <p:nvGraphicFramePr>
          <p:cNvPr id="4" name="图示 3"/>
          <p:cNvGraphicFramePr/>
          <p:nvPr/>
        </p:nvGraphicFramePr>
        <p:xfrm>
          <a:off x="251520" y="1340768"/>
          <a:ext cx="8497192" cy="472645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1270" name="灯片编号占位符 2"/>
          <p:cNvSpPr>
            <a:spLocks noGrp="1"/>
          </p:cNvSpPr>
          <p:nvPr>
            <p:ph type="sldNum" sz="quarter" idx="16"/>
          </p:nvPr>
        </p:nvSpPr>
        <p:spPr bwMode="auto">
          <a:noFill/>
          <a:ln>
            <a:miter lim="800000"/>
          </a:ln>
        </p:spPr>
        <p:txBody>
          <a:bodyPr/>
          <a:lstStyle/>
          <a:p>
            <a:fld id="{3BAEE207-431B-4B9E-A558-622F5BC639A7}" type="slidenum">
              <a:rPr lang="zh-CN" altLang="en-US" smtClean="0"/>
            </a:fld>
            <a:endParaRPr lang="zh-CN" altLang="en-US"/>
          </a:p>
        </p:txBody>
      </p:sp>
      <p:sp>
        <p:nvSpPr>
          <p:cNvPr id="3" name="文本框 2"/>
          <p:cNvSpPr txBox="1"/>
          <p:nvPr/>
        </p:nvSpPr>
        <p:spPr>
          <a:xfrm>
            <a:off x="4211955" y="4509135"/>
            <a:ext cx="4150360" cy="1330960"/>
          </a:xfrm>
          <a:prstGeom prst="rect">
            <a:avLst/>
          </a:prstGeom>
          <a:solidFill>
            <a:schemeClr val="bg1"/>
          </a:solidFill>
        </p:spPr>
        <p:txBody>
          <a:bodyPr wrap="square" rtlCol="0">
            <a:spAutoFit/>
          </a:bodyPr>
          <a:p>
            <a:pPr lvl="0" algn="l" rtl="0">
              <a:lnSpc>
                <a:spcPct val="100000"/>
              </a:lnSpc>
              <a:spcBef>
                <a:spcPct val="0"/>
              </a:spcBef>
              <a:spcAft>
                <a:spcPct val="35000"/>
              </a:spcAft>
            </a:pPr>
            <a:r>
              <a:rPr lang="en-US" altLang="zh-CN" dirty="0">
                <a:latin typeface="+mn-ea"/>
                <a:ea typeface="+mn-ea"/>
                <a:sym typeface="+mn-ea"/>
              </a:rPr>
              <a:t>  </a:t>
            </a:r>
            <a:r>
              <a:rPr lang="zh-CN" b="1" dirty="0">
                <a:latin typeface="微软雅黑" panose="020B0503020204020204" charset="-122"/>
                <a:ea typeface="微软雅黑" panose="020B0503020204020204" charset="-122"/>
                <a:sym typeface="+mn-ea"/>
              </a:rPr>
              <a:t>登录系统的时候提示</a:t>
            </a:r>
            <a:r>
              <a:rPr lang="en-US" b="1" dirty="0">
                <a:latin typeface="微软雅黑" panose="020B0503020204020204" charset="-122"/>
                <a:ea typeface="微软雅黑" panose="020B0503020204020204" charset="-122"/>
                <a:sym typeface="+mn-ea"/>
              </a:rPr>
              <a:t>”</a:t>
            </a:r>
            <a:r>
              <a:rPr lang="zh-CN" b="1" dirty="0">
                <a:latin typeface="微软雅黑" panose="020B0503020204020204" charset="-122"/>
                <a:ea typeface="微软雅黑" panose="020B0503020204020204" charset="-122"/>
                <a:sym typeface="+mn-ea"/>
              </a:rPr>
              <a:t>口令卡信息为空</a:t>
            </a:r>
            <a:r>
              <a:rPr lang="en-US" b="1" dirty="0">
                <a:latin typeface="微软雅黑" panose="020B0503020204020204" charset="-122"/>
                <a:ea typeface="微软雅黑" panose="020B0503020204020204" charset="-122"/>
                <a:sym typeface="+mn-ea"/>
              </a:rPr>
              <a:t>“</a:t>
            </a:r>
            <a:r>
              <a:rPr lang="zh-CN" altLang="en-US" b="1" dirty="0">
                <a:latin typeface="微软雅黑" panose="020B0503020204020204" charset="-122"/>
                <a:ea typeface="微软雅黑" panose="020B0503020204020204" charset="-122"/>
                <a:sym typeface="+mn-ea"/>
              </a:rPr>
              <a:t>怎么办？</a:t>
            </a:r>
            <a:r>
              <a:rPr lang="en-US" b="1" dirty="0">
                <a:latin typeface="微软雅黑" panose="020B0503020204020204" charset="-122"/>
                <a:ea typeface="微软雅黑" panose="020B0503020204020204" charset="-122"/>
                <a:sym typeface="+mn-ea"/>
              </a:rPr>
              <a:t> </a:t>
            </a:r>
            <a:endParaRPr lang="en-US" b="1" dirty="0">
              <a:solidFill>
                <a:schemeClr val="tx1"/>
              </a:solidFill>
              <a:latin typeface="微软雅黑" panose="020B0503020204020204" charset="-122"/>
              <a:ea typeface="微软雅黑" panose="020B0503020204020204" charset="-122"/>
            </a:endParaRPr>
          </a:p>
          <a:p>
            <a:pPr lvl="0" algn="l" rtl="0">
              <a:lnSpc>
                <a:spcPct val="100000"/>
              </a:lnSpc>
              <a:spcBef>
                <a:spcPct val="0"/>
              </a:spcBef>
              <a:spcAft>
                <a:spcPct val="35000"/>
              </a:spcAft>
            </a:pPr>
            <a:r>
              <a:rPr lang="en-US" altLang="zh-CN" b="1" dirty="0">
                <a:latin typeface="微软雅黑" panose="020B0503020204020204" charset="-122"/>
                <a:ea typeface="微软雅黑" panose="020B0503020204020204" charset="-122"/>
                <a:sym typeface="+mn-ea"/>
              </a:rPr>
              <a:t>  </a:t>
            </a:r>
            <a:r>
              <a:rPr lang="zh-CN" b="1" dirty="0">
                <a:latin typeface="微软雅黑" panose="020B0503020204020204" charset="-122"/>
                <a:ea typeface="微软雅黑" panose="020B0503020204020204" charset="-122"/>
                <a:sym typeface="+mn-ea"/>
              </a:rPr>
              <a:t>答：</a:t>
            </a:r>
            <a:r>
              <a:rPr lang="zh-CN" altLang="en-US" b="1" dirty="0">
                <a:latin typeface="微软雅黑" panose="020B0503020204020204" charset="-122"/>
                <a:ea typeface="微软雅黑" panose="020B0503020204020204" charset="-122"/>
                <a:sym typeface="+mn-ea"/>
              </a:rPr>
              <a:t>检查登录用户名是否输入错误</a:t>
            </a:r>
            <a:r>
              <a:rPr lang="en-US" altLang="zh-CN" b="1" dirty="0">
                <a:latin typeface="微软雅黑" panose="020B0503020204020204" charset="-122"/>
                <a:ea typeface="微软雅黑" panose="020B0503020204020204" charset="-122"/>
                <a:sym typeface="+mn-ea"/>
              </a:rPr>
              <a:t>(</a:t>
            </a:r>
            <a:r>
              <a:rPr lang="zh-CN" altLang="en-US" b="1" dirty="0">
                <a:latin typeface="微软雅黑" panose="020B0503020204020204" charset="-122"/>
                <a:ea typeface="微软雅黑" panose="020B0503020204020204" charset="-122"/>
                <a:sym typeface="+mn-ea"/>
              </a:rPr>
              <a:t>注意区分大小写</a:t>
            </a:r>
            <a:r>
              <a:rPr lang="en-US" altLang="zh-CN" b="1" dirty="0">
                <a:latin typeface="微软雅黑" panose="020B0503020204020204" charset="-122"/>
                <a:ea typeface="微软雅黑" panose="020B0503020204020204" charset="-122"/>
                <a:sym typeface="+mn-ea"/>
              </a:rPr>
              <a:t>)</a:t>
            </a:r>
            <a:r>
              <a:rPr lang="zh-CN" altLang="en-US" b="1" dirty="0">
                <a:latin typeface="微软雅黑" panose="020B0503020204020204" charset="-122"/>
                <a:ea typeface="微软雅黑" panose="020B0503020204020204" charset="-122"/>
                <a:sym typeface="+mn-ea"/>
              </a:rPr>
              <a:t>。</a:t>
            </a:r>
            <a:endParaRPr lang="zh-CN"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395288" y="523875"/>
            <a:ext cx="8229600" cy="379413"/>
          </a:xfrm>
        </p:spPr>
        <p:txBody>
          <a:bodyPr rtlCol="0">
            <a:normAutofit fontScale="90000"/>
          </a:bodyPr>
          <a:lstStyle/>
          <a:p>
            <a:pPr algn="l" eaLnBrk="1" fontAlgn="auto" hangingPunct="1">
              <a:spcAft>
                <a:spcPts val="0"/>
              </a:spcAft>
              <a:defRPr/>
            </a:pPr>
            <a:r>
              <a:rPr lang="zh-CN" altLang="en-US" sz="2000" b="1" dirty="0"/>
              <a:t>用户登陆问题</a:t>
            </a:r>
            <a:endParaRPr lang="zh-CN" altLang="en-US" sz="2800" b="1" dirty="0">
              <a:solidFill>
                <a:schemeClr val="tx2">
                  <a:lumMod val="75000"/>
                </a:schemeClr>
              </a:solidFill>
            </a:endParaRPr>
          </a:p>
        </p:txBody>
      </p:sp>
      <p:sp>
        <p:nvSpPr>
          <p:cNvPr id="12291" name="文本占位符 3"/>
          <p:cNvSpPr>
            <a:spLocks noGrp="1"/>
          </p:cNvSpPr>
          <p:nvPr>
            <p:ph type="body" sz="quarter" idx="4294967295"/>
          </p:nvPr>
        </p:nvSpPr>
        <p:spPr>
          <a:xfrm>
            <a:off x="395288" y="960438"/>
            <a:ext cx="8215312" cy="406400"/>
          </a:xfrm>
        </p:spPr>
        <p:txBody>
          <a:bodyPr/>
          <a:lstStyle/>
          <a:p>
            <a:pPr marL="180975" indent="-180975" eaLnBrk="1" hangingPunct="1">
              <a:buFont typeface="Wingdings" panose="05000000000000000000" pitchFamily="2" charset="2"/>
              <a:buChar char="n"/>
            </a:pPr>
            <a:r>
              <a:rPr lang="zh-CN" altLang="en-US" sz="1600" dirty="0">
                <a:latin typeface="华文楷体" panose="02010600040101010101" pitchFamily="2" charset="-122"/>
                <a:ea typeface="华文楷体" panose="02010600040101010101" pitchFamily="2" charset="-122"/>
              </a:rPr>
              <a:t>操作角色：县资助中心用户、高校用户</a:t>
            </a:r>
            <a:endParaRPr lang="zh-CN" altLang="en-US" sz="1600" dirty="0">
              <a:latin typeface="华文楷体" panose="02010600040101010101" pitchFamily="2" charset="-122"/>
              <a:ea typeface="华文楷体" panose="02010600040101010101" pitchFamily="2" charset="-122"/>
            </a:endParaRPr>
          </a:p>
        </p:txBody>
      </p:sp>
      <p:sp>
        <p:nvSpPr>
          <p:cNvPr id="7" name="AutoShape 5"/>
          <p:cNvSpPr>
            <a:spLocks noChangeArrowheads="1"/>
          </p:cNvSpPr>
          <p:nvPr/>
        </p:nvSpPr>
        <p:spPr bwMode="auto">
          <a:xfrm>
            <a:off x="395288" y="5300663"/>
            <a:ext cx="7777162" cy="903287"/>
          </a:xfrm>
          <a:prstGeom prst="flowChartAlternateProcess">
            <a:avLst/>
          </a:prstGeom>
          <a:ln>
            <a:noFill/>
          </a:ln>
        </p:spPr>
        <p:style>
          <a:lnRef idx="2">
            <a:schemeClr val="dk1"/>
          </a:lnRef>
          <a:fillRef idx="1">
            <a:schemeClr val="lt1"/>
          </a:fillRef>
          <a:effectRef idx="0">
            <a:schemeClr val="dk1"/>
          </a:effectRef>
          <a:fontRef idx="minor">
            <a:schemeClr val="dk1"/>
          </a:fontRef>
        </p:style>
        <p:txBody>
          <a:bodyPr tIns="0" bIns="0" anchor="ctr"/>
          <a:lstStyle/>
          <a:p>
            <a:pPr marL="285750" indent="-285750" eaLnBrk="1" fontAlgn="auto" hangingPunct="1">
              <a:spcBef>
                <a:spcPts val="0"/>
              </a:spcBef>
              <a:spcAft>
                <a:spcPts val="0"/>
              </a:spcAft>
              <a:buFont typeface="Arial" panose="020B0604020202020204" pitchFamily="34" charset="0"/>
              <a:buChar char="•"/>
              <a:defRPr/>
            </a:pPr>
            <a:endParaRPr lang="zh-CN" altLang="zh-CN" sz="1600" b="1" dirty="0"/>
          </a:p>
        </p:txBody>
      </p:sp>
      <p:graphicFrame>
        <p:nvGraphicFramePr>
          <p:cNvPr id="4" name="图示 3"/>
          <p:cNvGraphicFramePr/>
          <p:nvPr/>
        </p:nvGraphicFramePr>
        <p:xfrm>
          <a:off x="251520" y="1373355"/>
          <a:ext cx="8497192" cy="472645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2294" name="灯片编号占位符 2"/>
          <p:cNvSpPr>
            <a:spLocks noGrp="1"/>
          </p:cNvSpPr>
          <p:nvPr>
            <p:ph type="sldNum" sz="quarter" idx="16"/>
          </p:nvPr>
        </p:nvSpPr>
        <p:spPr bwMode="auto">
          <a:noFill/>
          <a:ln>
            <a:miter lim="800000"/>
          </a:ln>
        </p:spPr>
        <p:txBody>
          <a:bodyPr/>
          <a:lstStyle/>
          <a:p>
            <a:fld id="{00E62E21-78EF-4B46-B2B4-2913BCC2B787}"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prstGeom prst="rect">
            <a:avLst/>
          </a:prstGeom>
        </p:spPr>
        <p:txBody>
          <a:bodyPr rtlCol="0">
            <a:noAutofit/>
          </a:bodyPr>
          <a:lstStyle/>
          <a:p>
            <a:pPr algn="l">
              <a:defRPr/>
            </a:pPr>
            <a:r>
              <a:rPr lang="zh-CN" altLang="en-US" sz="1800" dirty="0">
                <a:solidFill>
                  <a:schemeClr val="tx1"/>
                </a:solidFill>
                <a:latin typeface="+mj-ea"/>
                <a:cs typeface="+mj-ea"/>
                <a:sym typeface="+mn-ea"/>
              </a:rPr>
              <a:t>兼容性视图</a:t>
            </a:r>
            <a:r>
              <a:rPr lang="zh-CN" altLang="en-US" sz="1800" dirty="0" smtClean="0">
                <a:solidFill>
                  <a:schemeClr val="tx1"/>
                </a:solidFill>
                <a:latin typeface="+mj-ea"/>
                <a:cs typeface="+mj-ea"/>
                <a:sym typeface="+mn-ea"/>
              </a:rPr>
              <a:t>设置</a:t>
            </a:r>
            <a:endParaRPr lang="zh-CN" altLang="zh-CN" sz="1800" dirty="0">
              <a:solidFill>
                <a:schemeClr val="tx1"/>
              </a:solidFill>
              <a:latin typeface="+mj-ea"/>
              <a:cs typeface="+mj-ea"/>
              <a:sym typeface="+mn-ea"/>
            </a:endParaRPr>
          </a:p>
        </p:txBody>
      </p:sp>
      <p:sp>
        <p:nvSpPr>
          <p:cNvPr id="14339" name="文本占位符 3"/>
          <p:cNvSpPr>
            <a:spLocks noGrp="1"/>
          </p:cNvSpPr>
          <p:nvPr>
            <p:ph type="body" sz="quarter" idx="15"/>
          </p:nvPr>
        </p:nvSpPr>
        <p:spPr>
          <a:xfrm>
            <a:off x="500064" y="1042992"/>
            <a:ext cx="8215312" cy="369887"/>
          </a:xfrm>
          <a:prstGeom prst="rect">
            <a:avLst/>
          </a:prstGeom>
        </p:spPr>
        <p:txBody>
          <a:bodyPr/>
          <a:lstStyle/>
          <a:p>
            <a:pPr marL="180975" indent="-180975" eaLnBrk="1" hangingPunct="1">
              <a:buFont typeface="Wingdings" panose="05000000000000000000" pitchFamily="2" charset="2"/>
              <a:buChar char="n"/>
            </a:pPr>
            <a:r>
              <a:rPr lang="zh-CN" altLang="en-US" sz="1600" dirty="0">
                <a:latin typeface="华文楷体" panose="02010600040101010101" pitchFamily="2" charset="-122"/>
                <a:ea typeface="华文楷体" panose="02010600040101010101" pitchFamily="2" charset="-122"/>
              </a:rPr>
              <a:t>操作角色：县资助中心用户、高校用户</a:t>
            </a:r>
            <a:endParaRPr lang="zh-CN" altLang="en-US" sz="1600" dirty="0">
              <a:latin typeface="华文楷体" panose="02010600040101010101" pitchFamily="2" charset="-122"/>
              <a:ea typeface="华文楷体" panose="02010600040101010101" pitchFamily="2" charset="-122"/>
            </a:endParaRPr>
          </a:p>
        </p:txBody>
      </p:sp>
      <p:sp>
        <p:nvSpPr>
          <p:cNvPr id="14340" name="灯片编号占位符 2"/>
          <p:cNvSpPr>
            <a:spLocks noGrp="1"/>
          </p:cNvSpPr>
          <p:nvPr>
            <p:ph type="sldNum" sz="quarter" idx="16"/>
          </p:nvPr>
        </p:nvSpPr>
        <p:spPr bwMode="auto">
          <a:noFill/>
          <a:ln>
            <a:miter lim="800000"/>
          </a:ln>
        </p:spPr>
        <p:txBody>
          <a:bodyPr/>
          <a:lstStyle/>
          <a:p>
            <a:fld id="{FD1912E0-2ED3-4B49-9CC7-8AC9EA6CF9BF}" type="slidenum">
              <a:rPr lang="zh-CN" altLang="en-US" smtClean="0"/>
            </a:fld>
            <a:endParaRPr lang="zh-CN" altLang="en-US"/>
          </a:p>
        </p:txBody>
      </p:sp>
      <p:pic>
        <p:nvPicPr>
          <p:cNvPr id="14341" name="图片 5"/>
          <p:cNvPicPr>
            <a:picLocks noChangeAspect="1"/>
          </p:cNvPicPr>
          <p:nvPr/>
        </p:nvPicPr>
        <p:blipFill>
          <a:blip r:embed="rId1" cstate="print"/>
          <a:srcRect/>
          <a:stretch>
            <a:fillRect/>
          </a:stretch>
        </p:blipFill>
        <p:spPr bwMode="auto">
          <a:xfrm>
            <a:off x="677865" y="2728381"/>
            <a:ext cx="2832100" cy="3419475"/>
          </a:xfrm>
          <a:prstGeom prst="rect">
            <a:avLst/>
          </a:prstGeom>
          <a:noFill/>
          <a:ln w="12700">
            <a:solidFill>
              <a:schemeClr val="tx2"/>
            </a:solidFill>
            <a:miter lim="800000"/>
            <a:headEnd/>
            <a:tailEnd/>
          </a:ln>
        </p:spPr>
      </p:pic>
      <p:pic>
        <p:nvPicPr>
          <p:cNvPr id="14342" name="图片 3"/>
          <p:cNvPicPr>
            <a:picLocks noChangeAspect="1"/>
          </p:cNvPicPr>
          <p:nvPr/>
        </p:nvPicPr>
        <p:blipFill>
          <a:blip r:embed="rId2" cstate="print"/>
          <a:srcRect/>
          <a:stretch>
            <a:fillRect/>
          </a:stretch>
        </p:blipFill>
        <p:spPr bwMode="auto">
          <a:xfrm>
            <a:off x="4193382" y="2728381"/>
            <a:ext cx="2900362" cy="3419475"/>
          </a:xfrm>
          <a:prstGeom prst="rect">
            <a:avLst/>
          </a:prstGeom>
          <a:noFill/>
          <a:ln w="9525">
            <a:noFill/>
            <a:miter lim="800000"/>
            <a:headEnd/>
            <a:tailEnd/>
          </a:ln>
        </p:spPr>
      </p:pic>
      <p:sp>
        <p:nvSpPr>
          <p:cNvPr id="14343" name="矩形 2"/>
          <p:cNvSpPr>
            <a:spLocks noChangeArrowheads="1"/>
          </p:cNvSpPr>
          <p:nvPr/>
        </p:nvSpPr>
        <p:spPr bwMode="auto">
          <a:xfrm>
            <a:off x="468312" y="1404940"/>
            <a:ext cx="7344047" cy="1569660"/>
          </a:xfrm>
          <a:prstGeom prst="rect">
            <a:avLst/>
          </a:prstGeom>
          <a:noFill/>
          <a:ln w="9525">
            <a:noFill/>
            <a:miter lim="800000"/>
          </a:ln>
        </p:spPr>
        <p:txBody>
          <a:bodyPr wrap="square">
            <a:spAutoFit/>
          </a:bodyPr>
          <a:lstStyle/>
          <a:p>
            <a:pPr>
              <a:buFont typeface="Arial" panose="020B0604020202020204" pitchFamily="34" charset="0"/>
              <a:buNone/>
            </a:pPr>
            <a:r>
              <a:rPr lang="en-US" altLang="zh-CN" sz="1600" b="1" dirty="0">
                <a:latin typeface="华文楷体" panose="02010600040101010101" pitchFamily="2" charset="-122"/>
                <a:ea typeface="华文楷体" panose="02010600040101010101" pitchFamily="2" charset="-122"/>
              </a:rPr>
              <a:t>① </a:t>
            </a:r>
            <a:r>
              <a:rPr lang="zh-CN" altLang="en-US" sz="1600" b="1" dirty="0" smtClean="0">
                <a:latin typeface="华文楷体" panose="02010600040101010101" pitchFamily="2" charset="-122"/>
                <a:ea typeface="华文楷体" panose="02010600040101010101" pitchFamily="2" charset="-122"/>
              </a:rPr>
              <a:t>出现兼容性问题时，</a:t>
            </a:r>
            <a:r>
              <a:rPr lang="zh-CN" altLang="zh-CN" sz="1600" b="1" dirty="0" smtClean="0">
                <a:latin typeface="华文楷体" panose="02010600040101010101" pitchFamily="2" charset="-122"/>
                <a:ea typeface="华文楷体" panose="02010600040101010101" pitchFamily="2" charset="-122"/>
              </a:rPr>
              <a:t>打开</a:t>
            </a:r>
            <a:r>
              <a:rPr lang="en-US" altLang="zh-CN" sz="1600" b="1" dirty="0">
                <a:latin typeface="华文楷体" panose="02010600040101010101" pitchFamily="2" charset="-122"/>
                <a:ea typeface="华文楷体" panose="02010600040101010101" pitchFamily="2" charset="-122"/>
              </a:rPr>
              <a:t>IE</a:t>
            </a:r>
            <a:r>
              <a:rPr lang="zh-CN" altLang="zh-CN" sz="1600" b="1" dirty="0">
                <a:latin typeface="华文楷体" panose="02010600040101010101" pitchFamily="2" charset="-122"/>
                <a:ea typeface="华文楷体" panose="02010600040101010101" pitchFamily="2" charset="-122"/>
              </a:rPr>
              <a:t>浏览器，点</a:t>
            </a:r>
            <a:r>
              <a:rPr lang="zh-CN" altLang="en-US" sz="1600" b="1" dirty="0">
                <a:latin typeface="华文楷体" panose="02010600040101010101" pitchFamily="2" charset="-122"/>
                <a:ea typeface="华文楷体" panose="02010600040101010101" pitchFamily="2" charset="-122"/>
              </a:rPr>
              <a:t>开</a:t>
            </a:r>
            <a:r>
              <a:rPr lang="zh-CN" altLang="zh-CN" sz="1600" b="1" dirty="0">
                <a:latin typeface="华文楷体" panose="02010600040101010101" pitchFamily="2" charset="-122"/>
                <a:ea typeface="华文楷体" panose="02010600040101010101" pitchFamily="2" charset="-122"/>
              </a:rPr>
              <a:t>右上角的设置</a:t>
            </a:r>
            <a:r>
              <a:rPr lang="zh-CN" altLang="en-US" sz="1600" b="1" dirty="0">
                <a:latin typeface="华文楷体" panose="02010600040101010101" pitchFamily="2" charset="-122"/>
                <a:ea typeface="华文楷体" panose="02010600040101010101" pitchFamily="2" charset="-122"/>
              </a:rPr>
              <a:t>，点击兼容性视图设置</a:t>
            </a:r>
            <a:endParaRPr lang="en-US" altLang="zh-CN" sz="1600" b="1" dirty="0">
              <a:latin typeface="华文楷体" panose="02010600040101010101" pitchFamily="2" charset="-122"/>
              <a:ea typeface="华文楷体" panose="02010600040101010101" pitchFamily="2" charset="-122"/>
            </a:endParaRPr>
          </a:p>
          <a:p>
            <a:pPr>
              <a:buFont typeface="Arial" panose="020B0604020202020204" pitchFamily="34" charset="0"/>
              <a:buNone/>
            </a:pPr>
            <a:r>
              <a:rPr lang="zh-CN" altLang="en-US" sz="1600" b="1" dirty="0">
                <a:latin typeface="华文楷体" panose="02010600040101010101" pitchFamily="2" charset="-122"/>
                <a:ea typeface="华文楷体" panose="02010600040101010101" pitchFamily="2" charset="-122"/>
              </a:rPr>
              <a:t>② 打开后，</a:t>
            </a:r>
            <a:r>
              <a:rPr lang="zh-CN" altLang="zh-CN" sz="1600" b="1" dirty="0">
                <a:latin typeface="华文楷体" panose="02010600040101010101" pitchFamily="2" charset="-122"/>
                <a:ea typeface="华文楷体" panose="02010600040101010101" pitchFamily="2" charset="-122"/>
              </a:rPr>
              <a:t>将</a:t>
            </a:r>
            <a:r>
              <a:rPr lang="en-US" altLang="zh-CN" sz="1600" b="1" dirty="0">
                <a:latin typeface="华文楷体" panose="02010600040101010101" pitchFamily="2" charset="-122"/>
                <a:ea typeface="华文楷体" panose="02010600040101010101" pitchFamily="2" charset="-122"/>
              </a:rPr>
              <a:t>https</a:t>
            </a:r>
            <a:r>
              <a:rPr lang="en-US" altLang="zh-CN" sz="1600" b="1" dirty="0">
                <a:latin typeface="微软雅黑" panose="020B0503020204020204" charset="-122"/>
                <a:ea typeface="微软雅黑" panose="020B0503020204020204" charset="-122"/>
              </a:rPr>
              <a:t>://</a:t>
            </a:r>
            <a:r>
              <a:rPr lang="en-US" altLang="zh-CN" sz="1600" b="1" dirty="0">
                <a:latin typeface="华文楷体" panose="02010600040101010101" pitchFamily="2" charset="-122"/>
                <a:ea typeface="华文楷体" panose="02010600040101010101" pitchFamily="2" charset="-122"/>
              </a:rPr>
              <a:t>zxdk.cdb.com.cn</a:t>
            </a:r>
            <a:r>
              <a:rPr lang="zh-CN" altLang="en-US" sz="1600" b="1" dirty="0">
                <a:latin typeface="华文楷体" panose="02010600040101010101" pitchFamily="2" charset="-122"/>
                <a:ea typeface="华文楷体" panose="02010600040101010101" pitchFamily="2" charset="-122"/>
              </a:rPr>
              <a:t>和</a:t>
            </a:r>
            <a:r>
              <a:rPr lang="en-US" altLang="zh-CN" sz="1600" b="1" dirty="0">
                <a:latin typeface="华文楷体" panose="02010600040101010101" pitchFamily="2" charset="-122"/>
                <a:ea typeface="华文楷体" panose="02010600040101010101" pitchFamily="2" charset="-122"/>
              </a:rPr>
              <a:t>10.65.240.47</a:t>
            </a:r>
            <a:r>
              <a:rPr lang="zh-CN" altLang="zh-CN" sz="1600" b="1" dirty="0">
                <a:latin typeface="华文楷体" panose="02010600040101010101" pitchFamily="2" charset="-122"/>
                <a:ea typeface="华文楷体" panose="02010600040101010101" pitchFamily="2" charset="-122"/>
              </a:rPr>
              <a:t>添加到兼容性设置中</a:t>
            </a:r>
            <a:endParaRPr lang="en-US" altLang="zh-CN" sz="1600" b="1" dirty="0">
              <a:latin typeface="华文楷体" panose="02010600040101010101" pitchFamily="2" charset="-122"/>
              <a:ea typeface="华文楷体" panose="02010600040101010101" pitchFamily="2" charset="-122"/>
            </a:endParaRPr>
          </a:p>
          <a:p>
            <a:pPr>
              <a:buFont typeface="Arial" panose="020B0604020202020204" pitchFamily="34" charset="0"/>
              <a:buNone/>
            </a:pPr>
            <a:r>
              <a:rPr lang="zh-CN" altLang="en-US" sz="1600" b="1" dirty="0">
                <a:latin typeface="华文楷体" panose="02010600040101010101" pitchFamily="2" charset="-122"/>
                <a:ea typeface="华文楷体" panose="02010600040101010101" pitchFamily="2" charset="-122"/>
              </a:rPr>
              <a:t>③ </a:t>
            </a:r>
            <a:r>
              <a:rPr lang="zh-CN" altLang="zh-CN" sz="1600" b="1" dirty="0">
                <a:latin typeface="华文楷体" panose="02010600040101010101" pitchFamily="2" charset="-122"/>
                <a:ea typeface="华文楷体" panose="02010600040101010101" pitchFamily="2" charset="-122"/>
              </a:rPr>
              <a:t>点击关闭，然后关掉</a:t>
            </a:r>
            <a:r>
              <a:rPr lang="en-US" altLang="zh-CN" sz="1600" b="1" dirty="0">
                <a:latin typeface="华文楷体" panose="02010600040101010101" pitchFamily="2" charset="-122"/>
                <a:ea typeface="华文楷体" panose="02010600040101010101" pitchFamily="2" charset="-122"/>
              </a:rPr>
              <a:t>IE</a:t>
            </a:r>
            <a:r>
              <a:rPr lang="zh-CN" altLang="zh-CN" sz="1600" b="1" dirty="0">
                <a:latin typeface="华文楷体" panose="02010600040101010101" pitchFamily="2" charset="-122"/>
                <a:ea typeface="华文楷体" panose="02010600040101010101" pitchFamily="2" charset="-122"/>
              </a:rPr>
              <a:t>浏览器，重新</a:t>
            </a:r>
            <a:r>
              <a:rPr lang="zh-CN" altLang="en-US" sz="1600" b="1" dirty="0">
                <a:latin typeface="华文楷体" panose="02010600040101010101" pitchFamily="2" charset="-122"/>
                <a:ea typeface="华文楷体" panose="02010600040101010101" pitchFamily="2" charset="-122"/>
              </a:rPr>
              <a:t>打开</a:t>
            </a:r>
            <a:r>
              <a:rPr lang="en-US" altLang="zh-CN" sz="1600" b="1" dirty="0">
                <a:latin typeface="华文楷体" panose="02010600040101010101" pitchFamily="2" charset="-122"/>
                <a:ea typeface="华文楷体" panose="02010600040101010101" pitchFamily="2" charset="-122"/>
              </a:rPr>
              <a:t>IE</a:t>
            </a:r>
            <a:r>
              <a:rPr lang="zh-CN" altLang="zh-CN" sz="1600" b="1" dirty="0">
                <a:latin typeface="华文楷体" panose="02010600040101010101" pitchFamily="2" charset="-122"/>
                <a:ea typeface="华文楷体" panose="02010600040101010101" pitchFamily="2" charset="-122"/>
              </a:rPr>
              <a:t>浏览器</a:t>
            </a:r>
            <a:endParaRPr lang="zh-CN" altLang="zh-CN" sz="1600" b="1" dirty="0">
              <a:latin typeface="华文楷体" panose="02010600040101010101" pitchFamily="2" charset="-122"/>
              <a:ea typeface="华文楷体" panose="02010600040101010101" pitchFamily="2" charset="-122"/>
            </a:endParaRPr>
          </a:p>
          <a:p>
            <a:pPr>
              <a:buFont typeface="Arial" panose="020B0604020202020204" pitchFamily="34" charset="0"/>
              <a:buNone/>
            </a:pPr>
            <a:endParaRPr lang="en-US" altLang="zh-CN" sz="1600" b="1" dirty="0"/>
          </a:p>
          <a:p>
            <a:pPr eaLnBrk="1" hangingPunct="1"/>
            <a:endParaRPr lang="zh-CN" altLang="zh-CN" sz="1600" b="1" dirty="0"/>
          </a:p>
        </p:txBody>
      </p:sp>
      <p:sp>
        <p:nvSpPr>
          <p:cNvPr id="5" name="椭圆 4"/>
          <p:cNvSpPr/>
          <p:nvPr/>
        </p:nvSpPr>
        <p:spPr>
          <a:xfrm rot="10800000" flipV="1">
            <a:off x="1979614" y="3819525"/>
            <a:ext cx="215900" cy="44450"/>
          </a:xfrm>
          <a:prstGeom prst="ellipse">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dirty="0"/>
          </a:p>
        </p:txBody>
      </p:sp>
      <p:sp>
        <p:nvSpPr>
          <p:cNvPr id="14" name="椭圆 13"/>
          <p:cNvSpPr/>
          <p:nvPr/>
        </p:nvSpPr>
        <p:spPr>
          <a:xfrm>
            <a:off x="6418264" y="5002217"/>
            <a:ext cx="215900" cy="187325"/>
          </a:xfrm>
          <a:prstGeom prst="ellipse">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altLang="zh-CN" dirty="0"/>
              <a:t>2</a:t>
            </a:r>
            <a:endParaRPr lang="zh-CN" altLang="en-US" dirty="0"/>
          </a:p>
        </p:txBody>
      </p:sp>
      <p:cxnSp>
        <p:nvCxnSpPr>
          <p:cNvPr id="6" name="直接箭头连接符 5"/>
          <p:cNvCxnSpPr/>
          <p:nvPr/>
        </p:nvCxnSpPr>
        <p:spPr>
          <a:xfrm>
            <a:off x="3708401" y="3951288"/>
            <a:ext cx="360363"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8" name="椭圆 17"/>
          <p:cNvSpPr/>
          <p:nvPr/>
        </p:nvSpPr>
        <p:spPr>
          <a:xfrm>
            <a:off x="1979614" y="5002217"/>
            <a:ext cx="215900" cy="187325"/>
          </a:xfrm>
          <a:prstGeom prst="ellipse">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altLang="zh-CN" dirty="0"/>
              <a:t>1</a:t>
            </a:r>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1000" y="509588"/>
            <a:ext cx="8229600" cy="379412"/>
          </a:xfrm>
          <a:prstGeom prst="rect">
            <a:avLst/>
          </a:prstGeom>
        </p:spPr>
        <p:txBody>
          <a:bodyPr rtlCol="0">
            <a:normAutofit/>
          </a:bodyPr>
          <a:lstStyle/>
          <a:p>
            <a:pPr>
              <a:defRPr/>
            </a:pPr>
            <a:r>
              <a:rPr lang="zh-CN" altLang="en-US" sz="1800" dirty="0">
                <a:solidFill>
                  <a:schemeClr val="tx1"/>
                </a:solidFill>
                <a:latin typeface="+mj-ea"/>
                <a:cs typeface="+mj-ea"/>
                <a:sym typeface="+mn-ea"/>
              </a:rPr>
              <a:t>贷前管理</a:t>
            </a:r>
            <a:r>
              <a:rPr lang="en-US" altLang="zh-CN" sz="1800" dirty="0">
                <a:solidFill>
                  <a:schemeClr val="tx1"/>
                </a:solidFill>
                <a:latin typeface="+mj-ea"/>
                <a:cs typeface="+mj-ea"/>
                <a:sym typeface="+mn-ea"/>
              </a:rPr>
              <a:t>——</a:t>
            </a:r>
            <a:r>
              <a:rPr lang="zh-CN" altLang="en-US" sz="1800" dirty="0">
                <a:solidFill>
                  <a:schemeClr val="tx1"/>
                </a:solidFill>
                <a:latin typeface="+mj-ea"/>
                <a:cs typeface="+mj-ea"/>
                <a:sym typeface="+mn-ea"/>
              </a:rPr>
              <a:t>申请与合同</a:t>
            </a:r>
            <a:r>
              <a:rPr lang="zh-CN" altLang="en-US" sz="1800" dirty="0" smtClean="0">
                <a:solidFill>
                  <a:schemeClr val="tx1"/>
                </a:solidFill>
                <a:latin typeface="+mj-ea"/>
                <a:cs typeface="+mj-ea"/>
                <a:sym typeface="+mn-ea"/>
              </a:rPr>
              <a:t>审查</a:t>
            </a:r>
            <a:endParaRPr lang="zh-CN" altLang="en-US" sz="1800" dirty="0">
              <a:solidFill>
                <a:schemeClr val="tx1"/>
              </a:solidFill>
              <a:latin typeface="+mj-ea"/>
              <a:cs typeface="+mj-ea"/>
              <a:sym typeface="+mn-ea"/>
            </a:endParaRPr>
          </a:p>
        </p:txBody>
      </p:sp>
      <p:sp>
        <p:nvSpPr>
          <p:cNvPr id="20489" name="灯片编号占位符 2"/>
          <p:cNvSpPr>
            <a:spLocks noGrp="1"/>
          </p:cNvSpPr>
          <p:nvPr>
            <p:ph type="sldNum" sz="quarter" idx="16"/>
          </p:nvPr>
        </p:nvSpPr>
        <p:spPr bwMode="auto">
          <a:noFill/>
          <a:ln>
            <a:miter lim="800000"/>
          </a:ln>
        </p:spPr>
        <p:txBody>
          <a:bodyPr/>
          <a:lstStyle/>
          <a:p>
            <a:fld id="{896DDAAE-CC43-42ED-BB75-D5CF6AF151D6}" type="slidenum">
              <a:rPr lang="zh-CN" altLang="en-US" smtClean="0"/>
            </a:fld>
            <a:endParaRPr lang="zh-CN" altLang="en-US"/>
          </a:p>
        </p:txBody>
      </p:sp>
      <p:sp>
        <p:nvSpPr>
          <p:cNvPr id="20483" name="文本占位符 22"/>
          <p:cNvSpPr txBox="1"/>
          <p:nvPr/>
        </p:nvSpPr>
        <p:spPr bwMode="auto">
          <a:xfrm>
            <a:off x="500064" y="1000125"/>
            <a:ext cx="8215312" cy="642938"/>
          </a:xfrm>
          <a:prstGeom prst="rect">
            <a:avLst/>
          </a:prstGeom>
          <a:noFill/>
          <a:ln w="9525">
            <a:noFill/>
            <a:miter lim="800000"/>
          </a:ln>
        </p:spPr>
        <p:txBody>
          <a:bodyPr/>
          <a:lstStyle/>
          <a:p>
            <a:pPr marL="180975" indent="-180975">
              <a:spcBef>
                <a:spcPct val="20000"/>
              </a:spcBef>
              <a:buFont typeface="Wingdings" panose="05000000000000000000" pitchFamily="2" charset="2"/>
              <a:buChar char="n"/>
            </a:pPr>
            <a:r>
              <a:rPr lang="zh-CN" altLang="en-US" sz="1600" dirty="0">
                <a:latin typeface="华文楷体" panose="02010600040101010101" pitchFamily="2" charset="-122"/>
                <a:ea typeface="华文楷体" panose="02010600040101010101" pitchFamily="2" charset="-122"/>
              </a:rPr>
              <a:t>操作角色：县资助中心经办人</a:t>
            </a:r>
            <a:endParaRPr lang="zh-CN" altLang="en-US" sz="1600" dirty="0">
              <a:latin typeface="华文楷体" panose="02010600040101010101" pitchFamily="2" charset="-122"/>
              <a:ea typeface="华文楷体" panose="02010600040101010101" pitchFamily="2" charset="-122"/>
            </a:endParaRPr>
          </a:p>
          <a:p>
            <a:pPr marL="180975" indent="-180975">
              <a:spcBef>
                <a:spcPct val="20000"/>
              </a:spcBef>
              <a:buFont typeface="Wingdings" panose="05000000000000000000" pitchFamily="2" charset="2"/>
              <a:buChar char="n"/>
            </a:pPr>
            <a:r>
              <a:rPr lang="zh-CN" altLang="en-US" sz="1600" dirty="0">
                <a:latin typeface="华文楷体" panose="02010600040101010101" pitchFamily="2" charset="-122"/>
                <a:ea typeface="华文楷体" panose="02010600040101010101" pitchFamily="2" charset="-122"/>
              </a:rPr>
              <a:t>访问路径：贷前管理→申请与合同审查</a:t>
            </a:r>
            <a:endParaRPr lang="zh-CN" altLang="en-US" sz="1600" dirty="0">
              <a:latin typeface="华文楷体" panose="02010600040101010101" pitchFamily="2" charset="-122"/>
              <a:ea typeface="华文楷体" panose="02010600040101010101" pitchFamily="2" charset="-122"/>
            </a:endParaRPr>
          </a:p>
        </p:txBody>
      </p:sp>
      <p:sp>
        <p:nvSpPr>
          <p:cNvPr id="12" name="AutoShape 5"/>
          <p:cNvSpPr>
            <a:spLocks noChangeArrowheads="1"/>
          </p:cNvSpPr>
          <p:nvPr/>
        </p:nvSpPr>
        <p:spPr bwMode="auto">
          <a:xfrm>
            <a:off x="535179" y="2100062"/>
            <a:ext cx="7816352" cy="849833"/>
          </a:xfrm>
          <a:prstGeom prst="flowChartAlternateProcess">
            <a:avLst/>
          </a:prstGeom>
          <a:ln>
            <a:solidFill>
              <a:schemeClr val="tx2"/>
            </a:solidFill>
          </a:ln>
        </p:spPr>
        <p:style>
          <a:lnRef idx="2">
            <a:schemeClr val="dk1"/>
          </a:lnRef>
          <a:fillRef idx="1">
            <a:schemeClr val="lt1"/>
          </a:fillRef>
          <a:effectRef idx="0">
            <a:schemeClr val="dk1"/>
          </a:effectRef>
          <a:fontRef idx="minor">
            <a:schemeClr val="dk1"/>
          </a:fontRef>
        </p:style>
        <p:txBody>
          <a:bodyPr tIns="0" bIns="0" anchor="ctr"/>
          <a:lstStyle/>
          <a:p>
            <a:pPr>
              <a:defRPr/>
            </a:pPr>
            <a:r>
              <a:rPr lang="zh-CN" altLang="en-US" sz="1600" b="1" dirty="0">
                <a:latin typeface="微软雅黑" panose="020B0503020204020204" charset="-122"/>
                <a:ea typeface="微软雅黑" panose="020B0503020204020204" charset="-122"/>
              </a:rPr>
              <a:t>县资助中心老师输入该学生身份证号码，查询不到该学生信息</a:t>
            </a:r>
            <a:r>
              <a:rPr lang="zh-CN" altLang="zh-CN" sz="1600" b="1" dirty="0" smtClean="0">
                <a:latin typeface="微软雅黑" panose="020B0503020204020204" charset="-122"/>
                <a:ea typeface="微软雅黑" panose="020B0503020204020204" charset="-122"/>
              </a:rPr>
              <a:t>？</a:t>
            </a:r>
            <a:endParaRPr lang="zh-CN" altLang="zh-CN" sz="1600" b="1" dirty="0">
              <a:latin typeface="微软雅黑" panose="020B0503020204020204" charset="-122"/>
              <a:ea typeface="微软雅黑" panose="020B0503020204020204" charset="-122"/>
            </a:endParaRPr>
          </a:p>
          <a:p>
            <a:pPr>
              <a:defRPr/>
            </a:pPr>
            <a:r>
              <a:rPr lang="zh-CN" altLang="en-US" sz="1600" b="1" dirty="0">
                <a:latin typeface="微软雅黑" panose="020B0503020204020204" charset="-122"/>
                <a:ea typeface="微软雅黑" panose="020B0503020204020204" charset="-122"/>
              </a:rPr>
              <a:t>答：核实该学生是否</a:t>
            </a:r>
            <a:r>
              <a:rPr lang="zh-CN" altLang="en-US" sz="1600" b="1" dirty="0" smtClean="0">
                <a:latin typeface="微软雅黑" panose="020B0503020204020204" charset="-122"/>
                <a:ea typeface="微软雅黑" panose="020B0503020204020204" charset="-122"/>
              </a:rPr>
              <a:t>注册</a:t>
            </a:r>
            <a:r>
              <a:rPr lang="zh-CN" altLang="en-US" sz="1600" b="1" dirty="0">
                <a:latin typeface="微软雅黑" panose="020B0503020204020204" charset="-122"/>
                <a:ea typeface="微软雅黑" panose="020B0503020204020204" charset="-122"/>
              </a:rPr>
              <a:t>到</a:t>
            </a:r>
            <a:r>
              <a:rPr lang="zh-CN" altLang="en-US" sz="1600" b="1" dirty="0" smtClean="0">
                <a:latin typeface="微软雅黑" panose="020B0503020204020204" charset="-122"/>
                <a:ea typeface="微软雅黑" panose="020B0503020204020204" charset="-122"/>
              </a:rPr>
              <a:t>其他的县</a:t>
            </a:r>
            <a:r>
              <a:rPr lang="zh-CN" altLang="en-US" sz="1600" b="1" dirty="0">
                <a:latin typeface="微软雅黑" panose="020B0503020204020204" charset="-122"/>
                <a:ea typeface="微软雅黑" panose="020B0503020204020204" charset="-122"/>
              </a:rPr>
              <a:t>资助</a:t>
            </a:r>
            <a:r>
              <a:rPr lang="zh-CN" altLang="en-US" sz="1600" b="1" dirty="0" smtClean="0">
                <a:latin typeface="微软雅黑" panose="020B0503020204020204" charset="-122"/>
                <a:ea typeface="微软雅黑" panose="020B0503020204020204" charset="-122"/>
              </a:rPr>
              <a:t>中心。</a:t>
            </a:r>
            <a:endParaRPr lang="zh-CN" altLang="en-US" sz="1600" dirty="0">
              <a:latin typeface="微软雅黑" panose="020B0503020204020204" charset="-122"/>
              <a:ea typeface="微软雅黑" panose="020B0503020204020204" charset="-122"/>
            </a:endParaRPr>
          </a:p>
        </p:txBody>
      </p:sp>
      <p:sp>
        <p:nvSpPr>
          <p:cNvPr id="10" name="AutoShape 5"/>
          <p:cNvSpPr>
            <a:spLocks noChangeArrowheads="1"/>
          </p:cNvSpPr>
          <p:nvPr/>
        </p:nvSpPr>
        <p:spPr bwMode="auto">
          <a:xfrm>
            <a:off x="533854" y="3789040"/>
            <a:ext cx="7816229" cy="1008112"/>
          </a:xfrm>
          <a:prstGeom prst="flowChartAlternateProcess">
            <a:avLst/>
          </a:prstGeom>
          <a:ln>
            <a:solidFill>
              <a:schemeClr val="tx2"/>
            </a:solidFill>
          </a:ln>
        </p:spPr>
        <p:style>
          <a:lnRef idx="2">
            <a:schemeClr val="dk1"/>
          </a:lnRef>
          <a:fillRef idx="1">
            <a:schemeClr val="lt1"/>
          </a:fillRef>
          <a:effectRef idx="0">
            <a:schemeClr val="dk1"/>
          </a:effectRef>
          <a:fontRef idx="minor">
            <a:schemeClr val="dk1"/>
          </a:fontRef>
        </p:style>
        <p:txBody>
          <a:bodyPr tIns="0" bIns="0" anchor="ctr"/>
          <a:lstStyle/>
          <a:p>
            <a:pPr>
              <a:defRPr/>
            </a:pPr>
            <a:r>
              <a:rPr lang="zh-CN" altLang="en-US" sz="1600" b="1" dirty="0">
                <a:latin typeface="微软雅黑" panose="020B0503020204020204" charset="-122"/>
                <a:ea typeface="微软雅黑" panose="020B0503020204020204" charset="-122"/>
              </a:rPr>
              <a:t>学生贷款结清之后，需要结清证明，在哪里打印</a:t>
            </a:r>
            <a:r>
              <a:rPr lang="zh-CN" altLang="zh-CN" sz="1600" b="1" dirty="0" smtClean="0">
                <a:latin typeface="微软雅黑" panose="020B0503020204020204" charset="-122"/>
                <a:ea typeface="微软雅黑" panose="020B0503020204020204" charset="-122"/>
              </a:rPr>
              <a:t>？</a:t>
            </a:r>
            <a:endParaRPr lang="zh-CN" altLang="zh-CN" sz="1600" b="1" dirty="0">
              <a:latin typeface="微软雅黑" panose="020B0503020204020204" charset="-122"/>
              <a:ea typeface="微软雅黑" panose="020B0503020204020204" charset="-122"/>
            </a:endParaRPr>
          </a:p>
          <a:p>
            <a:pPr lvl="0">
              <a:defRPr/>
            </a:pPr>
            <a:r>
              <a:rPr lang="zh-CN" altLang="en-US" sz="1600" b="1" dirty="0">
                <a:latin typeface="微软雅黑" panose="020B0503020204020204" charset="-122"/>
                <a:ea typeface="微软雅黑" panose="020B0503020204020204" charset="-122"/>
              </a:rPr>
              <a:t>答</a:t>
            </a:r>
            <a:r>
              <a:rPr lang="zh-CN" altLang="en-US" sz="1600" b="1" dirty="0" smtClean="0">
                <a:latin typeface="微软雅黑" panose="020B0503020204020204" charset="-122"/>
                <a:ea typeface="微软雅黑" panose="020B0503020204020204" charset="-122"/>
              </a:rPr>
              <a:t>：查询统计</a:t>
            </a:r>
            <a:r>
              <a:rPr lang="en-US" altLang="zh-CN" sz="1600" b="1" dirty="0" smtClean="0">
                <a:latin typeface="微软雅黑" panose="020B0503020204020204" charset="-122"/>
                <a:ea typeface="微软雅黑" panose="020B0503020204020204" charset="-122"/>
              </a:rPr>
              <a:t>——</a:t>
            </a:r>
            <a:r>
              <a:rPr lang="zh-CN" altLang="en-US" sz="1600" b="1" dirty="0" smtClean="0">
                <a:latin typeface="微软雅黑" panose="020B0503020204020204" charset="-122"/>
                <a:ea typeface="微软雅黑" panose="020B0503020204020204" charset="-122"/>
              </a:rPr>
              <a:t>学生台账功能</a:t>
            </a:r>
            <a:r>
              <a:rPr lang="zh-CN" altLang="en-US" sz="1600" b="1" dirty="0">
                <a:latin typeface="微软雅黑" panose="020B0503020204020204" charset="-122"/>
                <a:ea typeface="微软雅黑" panose="020B0503020204020204" charset="-122"/>
              </a:rPr>
              <a:t>，查询到该学生，点击下方结清凭证，即</a:t>
            </a:r>
            <a:r>
              <a:rPr lang="zh-CN" altLang="en-US" sz="1600" b="1" dirty="0" smtClean="0">
                <a:latin typeface="微软雅黑" panose="020B0503020204020204" charset="-122"/>
                <a:ea typeface="微软雅黑" panose="020B0503020204020204" charset="-122"/>
              </a:rPr>
              <a:t>可打印。</a:t>
            </a:r>
            <a:endParaRPr lang="zh-CN" altLang="en-US" sz="16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1000" y="509588"/>
            <a:ext cx="8229600" cy="379412"/>
          </a:xfrm>
          <a:prstGeom prst="rect">
            <a:avLst/>
          </a:prstGeom>
        </p:spPr>
        <p:txBody>
          <a:bodyPr rtlCol="0">
            <a:normAutofit/>
          </a:bodyPr>
          <a:lstStyle/>
          <a:p>
            <a:pPr algn="l" eaLnBrk="1" fontAlgn="auto" hangingPunct="1">
              <a:spcAft>
                <a:spcPts val="0"/>
              </a:spcAft>
              <a:defRPr/>
            </a:pPr>
            <a:r>
              <a:rPr lang="zh-CN" altLang="en-US" sz="1800" dirty="0">
                <a:solidFill>
                  <a:schemeClr val="tx1"/>
                </a:solidFill>
                <a:latin typeface="+mj-ea"/>
                <a:cs typeface="+mj-ea"/>
                <a:sym typeface="+mn-ea"/>
              </a:rPr>
              <a:t>信息变更</a:t>
            </a:r>
            <a:r>
              <a:rPr lang="en-US" altLang="zh-CN" sz="1800" dirty="0">
                <a:solidFill>
                  <a:schemeClr val="tx1"/>
                </a:solidFill>
                <a:latin typeface="+mj-ea"/>
                <a:cs typeface="+mj-ea"/>
                <a:sym typeface="+mn-ea"/>
              </a:rPr>
              <a:t>——</a:t>
            </a:r>
            <a:r>
              <a:rPr lang="zh-CN" altLang="en-US" sz="1800" dirty="0">
                <a:solidFill>
                  <a:schemeClr val="tx1"/>
                </a:solidFill>
                <a:latin typeface="+mj-ea"/>
                <a:cs typeface="+mj-ea"/>
                <a:sym typeface="+mn-ea"/>
              </a:rPr>
              <a:t>就学信息变更</a:t>
            </a:r>
            <a:endParaRPr lang="zh-CN" altLang="en-US" sz="1800" dirty="0">
              <a:solidFill>
                <a:schemeClr val="tx1"/>
              </a:solidFill>
              <a:latin typeface="+mj-ea"/>
              <a:cs typeface="+mj-ea"/>
              <a:sym typeface="+mn-ea"/>
            </a:endParaRPr>
          </a:p>
        </p:txBody>
      </p:sp>
      <p:sp>
        <p:nvSpPr>
          <p:cNvPr id="20489" name="灯片编号占位符 2"/>
          <p:cNvSpPr>
            <a:spLocks noGrp="1"/>
          </p:cNvSpPr>
          <p:nvPr>
            <p:ph type="sldNum" sz="quarter" idx="16"/>
          </p:nvPr>
        </p:nvSpPr>
        <p:spPr bwMode="auto">
          <a:noFill/>
          <a:ln>
            <a:miter lim="800000"/>
          </a:ln>
        </p:spPr>
        <p:txBody>
          <a:bodyPr/>
          <a:lstStyle/>
          <a:p>
            <a:fld id="{896DDAAE-CC43-42ED-BB75-D5CF6AF151D6}" type="slidenum">
              <a:rPr lang="zh-CN" altLang="en-US" smtClean="0"/>
            </a:fld>
            <a:endParaRPr lang="zh-CN" altLang="en-US"/>
          </a:p>
        </p:txBody>
      </p:sp>
      <p:sp>
        <p:nvSpPr>
          <p:cNvPr id="20483" name="文本占位符 22"/>
          <p:cNvSpPr txBox="1"/>
          <p:nvPr/>
        </p:nvSpPr>
        <p:spPr bwMode="auto">
          <a:xfrm>
            <a:off x="500064" y="1000125"/>
            <a:ext cx="8215312" cy="642938"/>
          </a:xfrm>
          <a:prstGeom prst="rect">
            <a:avLst/>
          </a:prstGeom>
          <a:noFill/>
          <a:ln w="9525">
            <a:noFill/>
            <a:miter lim="800000"/>
          </a:ln>
        </p:spPr>
        <p:txBody>
          <a:bodyPr/>
          <a:lstStyle/>
          <a:p>
            <a:pPr marL="180975" indent="-180975">
              <a:spcBef>
                <a:spcPct val="20000"/>
              </a:spcBef>
              <a:buFont typeface="Wingdings" panose="05000000000000000000" pitchFamily="2" charset="2"/>
              <a:buChar char="n"/>
            </a:pPr>
            <a:r>
              <a:rPr lang="zh-CN" altLang="en-US" sz="1600" dirty="0">
                <a:latin typeface="华文楷体" panose="02010600040101010101" pitchFamily="2" charset="-122"/>
                <a:ea typeface="华文楷体" panose="02010600040101010101" pitchFamily="2" charset="-122"/>
              </a:rPr>
              <a:t>操作角色：县资助中心经办人</a:t>
            </a:r>
            <a:endParaRPr lang="zh-CN" altLang="en-US" sz="1600" dirty="0">
              <a:latin typeface="华文楷体" panose="02010600040101010101" pitchFamily="2" charset="-122"/>
              <a:ea typeface="华文楷体" panose="02010600040101010101" pitchFamily="2" charset="-122"/>
            </a:endParaRPr>
          </a:p>
          <a:p>
            <a:pPr marL="180975" indent="-180975">
              <a:spcBef>
                <a:spcPct val="20000"/>
              </a:spcBef>
              <a:buFont typeface="Wingdings" panose="05000000000000000000" pitchFamily="2" charset="2"/>
              <a:buChar char="n"/>
            </a:pPr>
            <a:r>
              <a:rPr lang="zh-CN" altLang="en-US" sz="1600" dirty="0">
                <a:latin typeface="华文楷体" panose="02010600040101010101" pitchFamily="2" charset="-122"/>
                <a:ea typeface="华文楷体" panose="02010600040101010101" pitchFamily="2" charset="-122"/>
              </a:rPr>
              <a:t>访问路径：信息变更→就学信息变更</a:t>
            </a:r>
            <a:endParaRPr lang="zh-CN" altLang="en-US" sz="1600" dirty="0">
              <a:latin typeface="华文楷体" panose="02010600040101010101" pitchFamily="2" charset="-122"/>
              <a:ea typeface="华文楷体" panose="02010600040101010101" pitchFamily="2" charset="-122"/>
            </a:endParaRPr>
          </a:p>
        </p:txBody>
      </p:sp>
      <p:sp>
        <p:nvSpPr>
          <p:cNvPr id="12" name="AutoShape 5"/>
          <p:cNvSpPr>
            <a:spLocks noChangeArrowheads="1"/>
          </p:cNvSpPr>
          <p:nvPr/>
        </p:nvSpPr>
        <p:spPr bwMode="auto">
          <a:xfrm>
            <a:off x="413198" y="1988840"/>
            <a:ext cx="8024017" cy="1152128"/>
          </a:xfrm>
          <a:prstGeom prst="flowChartAlternateProcess">
            <a:avLst/>
          </a:prstGeom>
          <a:ln>
            <a:solidFill>
              <a:schemeClr val="tx2"/>
            </a:solidFill>
          </a:ln>
        </p:spPr>
        <p:style>
          <a:lnRef idx="2">
            <a:schemeClr val="dk1"/>
          </a:lnRef>
          <a:fillRef idx="1">
            <a:schemeClr val="lt1"/>
          </a:fillRef>
          <a:effectRef idx="0">
            <a:schemeClr val="dk1"/>
          </a:effectRef>
          <a:fontRef idx="minor">
            <a:schemeClr val="dk1"/>
          </a:fontRef>
        </p:style>
        <p:txBody>
          <a:bodyPr tIns="0" bIns="0" anchor="ctr"/>
          <a:lstStyle/>
          <a:p>
            <a:pPr lvl="0">
              <a:defRPr/>
            </a:pPr>
            <a:r>
              <a:rPr lang="zh-CN" altLang="en-US" sz="1600" b="1" dirty="0"/>
              <a:t>什么样的情况下需要做就学信息变更并且同步还款计划变更</a:t>
            </a:r>
            <a:r>
              <a:rPr lang="zh-CN" altLang="zh-CN" sz="1600" b="1" dirty="0" smtClean="0"/>
              <a:t>？</a:t>
            </a:r>
            <a:endParaRPr lang="zh-CN" altLang="zh-CN" sz="1600" b="1" dirty="0"/>
          </a:p>
          <a:p>
            <a:pPr lvl="0">
              <a:defRPr/>
            </a:pPr>
            <a:r>
              <a:rPr lang="zh-CN" altLang="en-US" sz="1600" b="1" dirty="0"/>
              <a:t>答</a:t>
            </a:r>
            <a:r>
              <a:rPr lang="zh-CN" altLang="en-US" sz="1600" b="1" dirty="0" smtClean="0"/>
              <a:t>：</a:t>
            </a:r>
            <a:r>
              <a:rPr lang="zh-CN" altLang="zh-CN" sz="1600" b="1" dirty="0" smtClean="0"/>
              <a:t>考</a:t>
            </a:r>
            <a:r>
              <a:rPr lang="zh-CN" altLang="zh-CN" sz="1600" b="1" dirty="0"/>
              <a:t>研（硕士</a:t>
            </a:r>
            <a:r>
              <a:rPr lang="en-US" altLang="zh-CN" sz="1600" b="1" dirty="0"/>
              <a:t>/</a:t>
            </a:r>
            <a:r>
              <a:rPr lang="zh-CN" altLang="zh-CN" sz="1600" b="1" dirty="0"/>
              <a:t>博士）、专升本、入伍、休学、留级、修改学制</a:t>
            </a:r>
            <a:r>
              <a:rPr lang="en-US" altLang="zh-CN" sz="1600" b="1" dirty="0"/>
              <a:t>/</a:t>
            </a:r>
            <a:r>
              <a:rPr lang="zh-CN" altLang="zh-CN" sz="1600" b="1" dirty="0"/>
              <a:t>入学</a:t>
            </a:r>
            <a:r>
              <a:rPr lang="zh-CN" altLang="zh-CN" sz="1600" b="1" dirty="0" smtClean="0"/>
              <a:t>年份</a:t>
            </a:r>
            <a:r>
              <a:rPr lang="zh-CN" altLang="en-US" sz="1600" b="1" dirty="0" smtClean="0"/>
              <a:t>等情况。</a:t>
            </a:r>
            <a:endParaRPr lang="zh-CN" altLang="zh-CN" sz="1600" b="1" dirty="0"/>
          </a:p>
        </p:txBody>
      </p:sp>
      <p:grpSp>
        <p:nvGrpSpPr>
          <p:cNvPr id="8" name="组合 7"/>
          <p:cNvGrpSpPr/>
          <p:nvPr/>
        </p:nvGrpSpPr>
        <p:grpSpPr>
          <a:xfrm>
            <a:off x="247224" y="3901282"/>
            <a:ext cx="8215312" cy="2215920"/>
            <a:chOff x="534682" y="997230"/>
            <a:chExt cx="8215312" cy="2339666"/>
          </a:xfrm>
        </p:grpSpPr>
        <p:sp>
          <p:nvSpPr>
            <p:cNvPr id="9" name="AutoShape 5"/>
            <p:cNvSpPr>
              <a:spLocks noChangeArrowheads="1"/>
            </p:cNvSpPr>
            <p:nvPr/>
          </p:nvSpPr>
          <p:spPr bwMode="auto">
            <a:xfrm>
              <a:off x="661741" y="1837214"/>
              <a:ext cx="7992120" cy="1499682"/>
            </a:xfrm>
            <a:prstGeom prst="flowChartAlternateProcess">
              <a:avLst/>
            </a:prstGeom>
            <a:ln>
              <a:solidFill>
                <a:schemeClr val="tx2"/>
              </a:solidFill>
            </a:ln>
          </p:spPr>
          <p:style>
            <a:lnRef idx="2">
              <a:schemeClr val="dk1"/>
            </a:lnRef>
            <a:fillRef idx="1">
              <a:schemeClr val="lt1"/>
            </a:fillRef>
            <a:effectRef idx="0">
              <a:schemeClr val="dk1"/>
            </a:effectRef>
            <a:fontRef idx="minor">
              <a:schemeClr val="dk1"/>
            </a:fontRef>
          </p:style>
          <p:txBody>
            <a:bodyPr tIns="0" bIns="0" anchor="ctr"/>
            <a:lstStyle/>
            <a:p>
              <a:pPr>
                <a:defRPr/>
              </a:pPr>
              <a:r>
                <a:rPr lang="zh-CN" altLang="en-US" sz="1600" b="1" dirty="0"/>
                <a:t>注意事项</a:t>
              </a:r>
              <a:r>
                <a:rPr lang="zh-CN" altLang="zh-CN" sz="1600" b="1" dirty="0"/>
                <a:t>：</a:t>
              </a:r>
              <a:endParaRPr lang="zh-CN" altLang="zh-CN" sz="1600" b="1" dirty="0"/>
            </a:p>
            <a:p>
              <a:pPr>
                <a:buFont typeface="Arial" panose="020B0604020202020204" pitchFamily="34" charset="0"/>
                <a:buNone/>
                <a:defRPr/>
              </a:pPr>
              <a:r>
                <a:rPr lang="en-US" altLang="zh-CN" sz="1600" b="1" dirty="0"/>
                <a:t>1.</a:t>
              </a:r>
              <a:r>
                <a:rPr lang="zh-CN" altLang="zh-CN" sz="1600" b="1" dirty="0"/>
                <a:t> 欠缴费用总额</a:t>
              </a:r>
              <a:r>
                <a:rPr lang="en-US" altLang="zh-CN" sz="1600" b="1" dirty="0"/>
                <a:t>=</a:t>
              </a:r>
              <a:r>
                <a:rPr lang="zh-CN" altLang="en-US" sz="1600" b="1" dirty="0"/>
                <a:t>学费</a:t>
              </a:r>
              <a:r>
                <a:rPr lang="en-US" altLang="zh-CN" sz="1600" b="1" dirty="0"/>
                <a:t>+</a:t>
              </a:r>
              <a:r>
                <a:rPr lang="zh-CN" altLang="en-US" sz="1600" b="1" dirty="0"/>
                <a:t>住宿费。</a:t>
              </a:r>
              <a:endParaRPr lang="zh-CN" altLang="zh-CN" sz="1600" b="1" dirty="0"/>
            </a:p>
            <a:p>
              <a:pPr>
                <a:buFont typeface="Arial" panose="020B0604020202020204" pitchFamily="34" charset="0"/>
                <a:buNone/>
                <a:defRPr/>
              </a:pPr>
              <a:r>
                <a:rPr lang="en-US" altLang="zh-CN" sz="1600" b="1" dirty="0"/>
                <a:t>2. </a:t>
              </a:r>
              <a:r>
                <a:rPr lang="zh-CN" altLang="en-US" sz="1600" b="1" dirty="0"/>
                <a:t>如</a:t>
              </a:r>
              <a:r>
                <a:rPr lang="zh-CN" altLang="zh-CN" sz="1600" b="1" dirty="0"/>
                <a:t>回执校验码错误</a:t>
              </a:r>
              <a:r>
                <a:rPr lang="en-US" altLang="zh-CN" sz="1600" b="1" dirty="0"/>
                <a:t>,</a:t>
              </a:r>
              <a:r>
                <a:rPr lang="zh-CN" altLang="en-US" sz="1600" b="1" dirty="0"/>
                <a:t>学生可联系县资助中心老师重新打印受理证明（远程受理的学生可登陆学生在线系统重新打印受理证明）。</a:t>
              </a:r>
              <a:endParaRPr lang="zh-CN" altLang="zh-CN" sz="1600" b="1" dirty="0"/>
            </a:p>
          </p:txBody>
        </p:sp>
        <p:sp>
          <p:nvSpPr>
            <p:cNvPr id="10" name="文本占位符 22"/>
            <p:cNvSpPr txBox="1"/>
            <p:nvPr/>
          </p:nvSpPr>
          <p:spPr bwMode="auto">
            <a:xfrm>
              <a:off x="534682" y="997230"/>
              <a:ext cx="8215312" cy="642938"/>
            </a:xfrm>
            <a:prstGeom prst="rect">
              <a:avLst/>
            </a:prstGeom>
            <a:noFill/>
            <a:ln w="9525">
              <a:noFill/>
              <a:miter lim="800000"/>
            </a:ln>
          </p:spPr>
          <p:txBody>
            <a:bodyPr/>
            <a:lstStyle/>
            <a:p>
              <a:pPr marL="180975" indent="-180975">
                <a:spcBef>
                  <a:spcPct val="20000"/>
                </a:spcBef>
                <a:buFont typeface="Wingdings" panose="05000000000000000000" pitchFamily="2" charset="2"/>
                <a:buChar char="n"/>
              </a:pPr>
              <a:r>
                <a:rPr lang="zh-CN" altLang="en-US" sz="1600" dirty="0">
                  <a:latin typeface="华文楷体" panose="02010600040101010101" pitchFamily="2" charset="-122"/>
                  <a:ea typeface="华文楷体" panose="02010600040101010101" pitchFamily="2" charset="-122"/>
                </a:rPr>
                <a:t>操作角色：高校负责人</a:t>
              </a:r>
              <a:endParaRPr lang="zh-CN" altLang="en-US" sz="1600" dirty="0">
                <a:latin typeface="华文楷体" panose="02010600040101010101" pitchFamily="2" charset="-122"/>
                <a:ea typeface="华文楷体" panose="02010600040101010101" pitchFamily="2" charset="-122"/>
              </a:endParaRPr>
            </a:p>
            <a:p>
              <a:pPr marL="180975" indent="-180975">
                <a:spcBef>
                  <a:spcPct val="20000"/>
                </a:spcBef>
                <a:buFont typeface="Wingdings" panose="05000000000000000000" pitchFamily="2" charset="2"/>
                <a:buChar char="n"/>
              </a:pPr>
              <a:r>
                <a:rPr lang="zh-CN" altLang="en-US" sz="1600" dirty="0">
                  <a:latin typeface="华文楷体" panose="02010600040101010101" pitchFamily="2" charset="-122"/>
                  <a:ea typeface="华文楷体" panose="02010600040101010101" pitchFamily="2" charset="-122"/>
                </a:rPr>
                <a:t>访问路径：贷款处理→回执录入</a:t>
              </a:r>
              <a:endParaRPr lang="zh-CN" altLang="en-US" sz="1600" dirty="0">
                <a:latin typeface="华文楷体" panose="02010600040101010101" pitchFamily="2" charset="-122"/>
                <a:ea typeface="华文楷体" panose="02010600040101010101" pitchFamily="2" charset="-122"/>
              </a:endParaRPr>
            </a:p>
          </p:txBody>
        </p:sp>
      </p:grpSp>
      <p:sp>
        <p:nvSpPr>
          <p:cNvPr id="11" name="标题 1"/>
          <p:cNvSpPr txBox="1"/>
          <p:nvPr/>
        </p:nvSpPr>
        <p:spPr>
          <a:xfrm>
            <a:off x="413198" y="3521870"/>
            <a:ext cx="8229600" cy="379412"/>
          </a:xfrm>
          <a:prstGeom prst="rect">
            <a:avLst/>
          </a:prstGeom>
          <a:noFill/>
          <a:ln w="9525">
            <a:noFill/>
          </a:ln>
        </p:spPr>
        <p:txBody>
          <a:bodyPr rtlCol="0" anchor="ctr" anchorCtr="0">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eaLnBrk="1" fontAlgn="auto" hangingPunct="1">
              <a:spcAft>
                <a:spcPts val="0"/>
              </a:spcAft>
              <a:defRPr/>
            </a:pPr>
            <a:r>
              <a:rPr lang="zh-CN" altLang="en-US" sz="1800" b="1" dirty="0" smtClean="0"/>
              <a:t>回执录入</a:t>
            </a:r>
            <a:endParaRPr lang="zh-CN" altLang="en-US" sz="1800" b="1" dirty="0">
              <a:solidFill>
                <a:schemeClr val="tx2">
                  <a:lumMod val="75000"/>
                </a:schemeClr>
              </a:solidFill>
            </a:endParaRPr>
          </a:p>
        </p:txBody>
      </p:sp>
      <p:cxnSp>
        <p:nvCxnSpPr>
          <p:cNvPr id="4" name="直接连接符 3"/>
          <p:cNvCxnSpPr/>
          <p:nvPr/>
        </p:nvCxnSpPr>
        <p:spPr>
          <a:xfrm>
            <a:off x="251520" y="3901282"/>
            <a:ext cx="8463856"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381000" y="509588"/>
            <a:ext cx="8229600" cy="379412"/>
          </a:xfrm>
        </p:spPr>
        <p:txBody>
          <a:bodyPr rtlCol="0">
            <a:normAutofit fontScale="90000"/>
          </a:bodyPr>
          <a:lstStyle/>
          <a:p>
            <a:pPr algn="l" eaLnBrk="1" fontAlgn="auto" hangingPunct="1">
              <a:spcAft>
                <a:spcPts val="0"/>
              </a:spcAft>
              <a:defRPr/>
            </a:pPr>
            <a:r>
              <a:rPr lang="zh-CN" altLang="en-US" sz="2000" b="1" dirty="0"/>
              <a:t>助学贷款意见答复（回执录入）</a:t>
            </a:r>
            <a:endParaRPr lang="zh-CN" altLang="en-US" sz="2800" b="1" dirty="0"/>
          </a:p>
        </p:txBody>
      </p:sp>
      <p:sp>
        <p:nvSpPr>
          <p:cNvPr id="10" name="AutoShape 5"/>
          <p:cNvSpPr>
            <a:spLocks noChangeArrowheads="1"/>
          </p:cNvSpPr>
          <p:nvPr/>
        </p:nvSpPr>
        <p:spPr bwMode="auto">
          <a:xfrm>
            <a:off x="372861" y="1730375"/>
            <a:ext cx="8110538" cy="1122561"/>
          </a:xfrm>
          <a:prstGeom prst="flowChartAlternateProcess">
            <a:avLst/>
          </a:prstGeom>
          <a:ln>
            <a:solidFill>
              <a:schemeClr val="tx2"/>
            </a:solidFill>
          </a:ln>
        </p:spPr>
        <p:style>
          <a:lnRef idx="2">
            <a:schemeClr val="dk1"/>
          </a:lnRef>
          <a:fillRef idx="1">
            <a:schemeClr val="lt1"/>
          </a:fillRef>
          <a:effectRef idx="0">
            <a:schemeClr val="dk1"/>
          </a:effectRef>
          <a:fontRef idx="minor">
            <a:schemeClr val="dk1"/>
          </a:fontRef>
        </p:style>
        <p:txBody>
          <a:bodyPr tIns="0" bIns="0" anchor="ctr"/>
          <a:lstStyle/>
          <a:p>
            <a:pPr>
              <a:buFont typeface="Arial" panose="020B0604020202020204" pitchFamily="34" charset="0"/>
              <a:buNone/>
              <a:defRPr/>
            </a:pPr>
            <a:r>
              <a:rPr lang="zh-CN" altLang="en-US" sz="1600" b="1" dirty="0" smtClean="0">
                <a:latin typeface="微软雅黑" panose="020B0503020204020204" charset="-122"/>
                <a:ea typeface="微软雅黑" panose="020B0503020204020204" charset="-122"/>
              </a:rPr>
              <a:t>问：回执</a:t>
            </a:r>
            <a:r>
              <a:rPr lang="zh-CN" altLang="en-US" sz="1600" b="1" dirty="0">
                <a:latin typeface="微软雅黑" panose="020B0503020204020204" charset="-122"/>
                <a:ea typeface="微软雅黑" panose="020B0503020204020204" charset="-122"/>
              </a:rPr>
              <a:t>上学生信息错误、学生的学号存在缺失、不准确、更新不及时等</a:t>
            </a:r>
            <a:r>
              <a:rPr lang="zh-CN" altLang="en-US" sz="1600" b="1" dirty="0" smtClean="0">
                <a:latin typeface="微软雅黑" panose="020B0503020204020204" charset="-122"/>
                <a:ea typeface="微软雅黑" panose="020B0503020204020204" charset="-122"/>
              </a:rPr>
              <a:t>问题</a:t>
            </a:r>
            <a:endParaRPr lang="en-US" altLang="zh-CN" sz="1600" b="1" dirty="0" smtClean="0">
              <a:latin typeface="微软雅黑" panose="020B0503020204020204" charset="-122"/>
              <a:ea typeface="微软雅黑" panose="020B0503020204020204" charset="-122"/>
            </a:endParaRPr>
          </a:p>
          <a:p>
            <a:pPr>
              <a:buFont typeface="Arial" panose="020B0604020202020204" pitchFamily="34" charset="0"/>
              <a:buNone/>
              <a:defRPr/>
            </a:pPr>
            <a:endParaRPr lang="en-US" altLang="zh-CN" sz="1600" b="1" dirty="0">
              <a:latin typeface="微软雅黑" panose="020B0503020204020204" charset="-122"/>
              <a:ea typeface="微软雅黑" panose="020B0503020204020204" charset="-122"/>
            </a:endParaRPr>
          </a:p>
          <a:p>
            <a:pPr>
              <a:buFont typeface="Arial" panose="020B0604020202020204" pitchFamily="34" charset="0"/>
              <a:buNone/>
              <a:defRPr/>
            </a:pPr>
            <a:r>
              <a:rPr lang="zh-CN" altLang="en-US" sz="1600" b="1" dirty="0">
                <a:latin typeface="微软雅黑" panose="020B0503020204020204" charset="-122"/>
                <a:ea typeface="微软雅黑" panose="020B0503020204020204" charset="-122"/>
              </a:rPr>
              <a:t>答：在录入回执时老师可以在系统中</a:t>
            </a:r>
            <a:r>
              <a:rPr lang="zh-CN" altLang="en-US" sz="1600" b="1" dirty="0" smtClean="0">
                <a:latin typeface="微软雅黑" panose="020B0503020204020204" charset="-122"/>
                <a:ea typeface="微软雅黑" panose="020B0503020204020204" charset="-122"/>
              </a:rPr>
              <a:t>更正学号、院系、专业。</a:t>
            </a:r>
            <a:endParaRPr lang="zh-CN" altLang="zh-CN" sz="1600" b="1" dirty="0">
              <a:latin typeface="微软雅黑" panose="020B0503020204020204" charset="-122"/>
              <a:ea typeface="微软雅黑" panose="020B0503020204020204" charset="-122"/>
            </a:endParaRPr>
          </a:p>
        </p:txBody>
      </p:sp>
      <p:sp>
        <p:nvSpPr>
          <p:cNvPr id="23558" name="灯片编号占位符 2"/>
          <p:cNvSpPr>
            <a:spLocks noGrp="1"/>
          </p:cNvSpPr>
          <p:nvPr>
            <p:ph type="sldNum" sz="quarter" idx="16"/>
          </p:nvPr>
        </p:nvSpPr>
        <p:spPr bwMode="auto">
          <a:xfrm>
            <a:off x="3132138" y="6122988"/>
            <a:ext cx="2133600" cy="365125"/>
          </a:xfrm>
          <a:noFill/>
          <a:ln>
            <a:miter lim="800000"/>
          </a:ln>
        </p:spPr>
        <p:txBody>
          <a:bodyPr/>
          <a:lstStyle/>
          <a:p>
            <a:fld id="{0D517256-14AC-4B6A-BF5D-8C2597D9D5CE}" type="slidenum">
              <a:rPr lang="zh-CN" altLang="en-US" smtClean="0"/>
            </a:fld>
            <a:endParaRPr lang="zh-CN" altLang="en-US"/>
          </a:p>
        </p:txBody>
      </p:sp>
      <p:sp>
        <p:nvSpPr>
          <p:cNvPr id="18" name="AutoShape 5"/>
          <p:cNvSpPr>
            <a:spLocks noChangeArrowheads="1"/>
          </p:cNvSpPr>
          <p:nvPr/>
        </p:nvSpPr>
        <p:spPr bwMode="auto">
          <a:xfrm>
            <a:off x="379413" y="3429000"/>
            <a:ext cx="8110537" cy="1152128"/>
          </a:xfrm>
          <a:prstGeom prst="flowChartAlternateProcess">
            <a:avLst/>
          </a:prstGeom>
          <a:ln>
            <a:solidFill>
              <a:schemeClr val="tx2"/>
            </a:solidFill>
          </a:ln>
        </p:spPr>
        <p:style>
          <a:lnRef idx="2">
            <a:schemeClr val="dk1"/>
          </a:lnRef>
          <a:fillRef idx="1">
            <a:schemeClr val="lt1"/>
          </a:fillRef>
          <a:effectRef idx="0">
            <a:schemeClr val="dk1"/>
          </a:effectRef>
          <a:fontRef idx="minor">
            <a:schemeClr val="dk1"/>
          </a:fontRef>
        </p:style>
        <p:txBody>
          <a:bodyPr tIns="0" bIns="0" anchor="ctr"/>
          <a:lstStyle/>
          <a:p>
            <a:pPr>
              <a:buFont typeface="Arial" panose="020B0604020202020204" pitchFamily="34" charset="0"/>
              <a:buNone/>
              <a:defRPr/>
            </a:pPr>
            <a:r>
              <a:rPr lang="zh-CN" altLang="en-US" sz="1600" b="1" dirty="0" smtClean="0">
                <a:latin typeface="微软雅黑" panose="020B0503020204020204" charset="-122"/>
                <a:ea typeface="微软雅黑" panose="020B0503020204020204" charset="-122"/>
              </a:rPr>
              <a:t>问：</a:t>
            </a:r>
            <a:r>
              <a:rPr lang="en-US" altLang="zh-CN" sz="1600" b="1" dirty="0" smtClean="0">
                <a:latin typeface="微软雅黑" panose="020B0503020204020204" charset="-122"/>
                <a:ea typeface="微软雅黑" panose="020B0503020204020204" charset="-122"/>
              </a:rPr>
              <a:t> </a:t>
            </a:r>
            <a:r>
              <a:rPr lang="zh-CN" altLang="en-US" sz="1600" b="1" dirty="0" smtClean="0">
                <a:latin typeface="微软雅黑" panose="020B0503020204020204" charset="-122"/>
                <a:ea typeface="微软雅黑" panose="020B0503020204020204" charset="-122"/>
              </a:rPr>
              <a:t>已</a:t>
            </a:r>
            <a:r>
              <a:rPr lang="zh-CN" altLang="en-US" sz="1600" b="1" dirty="0">
                <a:latin typeface="微软雅黑" panose="020B0503020204020204" charset="-122"/>
                <a:ea typeface="微软雅黑" panose="020B0503020204020204" charset="-122"/>
              </a:rPr>
              <a:t>录入和未录入无法分开查询需逐页翻查</a:t>
            </a:r>
            <a:r>
              <a:rPr lang="zh-CN" altLang="en-US" sz="1600" b="1" dirty="0" smtClean="0">
                <a:latin typeface="微软雅黑" panose="020B0503020204020204" charset="-122"/>
                <a:ea typeface="微软雅黑" panose="020B0503020204020204" charset="-122"/>
              </a:rPr>
              <a:t>。</a:t>
            </a:r>
            <a:endParaRPr lang="en-US" altLang="zh-CN" sz="1600" b="1" dirty="0" smtClean="0">
              <a:latin typeface="微软雅黑" panose="020B0503020204020204" charset="-122"/>
              <a:ea typeface="微软雅黑" panose="020B0503020204020204" charset="-122"/>
            </a:endParaRPr>
          </a:p>
          <a:p>
            <a:pPr>
              <a:buFont typeface="Arial" panose="020B0604020202020204" pitchFamily="34" charset="0"/>
              <a:buNone/>
              <a:defRPr/>
            </a:pPr>
            <a:endParaRPr lang="en-US" altLang="zh-CN" sz="1600" b="1" dirty="0">
              <a:latin typeface="微软雅黑" panose="020B0503020204020204" charset="-122"/>
              <a:ea typeface="微软雅黑" panose="020B0503020204020204" charset="-122"/>
            </a:endParaRPr>
          </a:p>
          <a:p>
            <a:pPr>
              <a:defRPr/>
            </a:pPr>
            <a:r>
              <a:rPr lang="zh-CN" altLang="en-US" sz="1600" b="1" dirty="0">
                <a:latin typeface="微软雅黑" panose="020B0503020204020204" charset="-122"/>
                <a:ea typeface="微软雅黑" panose="020B0503020204020204" charset="-122"/>
              </a:rPr>
              <a:t>答</a:t>
            </a:r>
            <a:r>
              <a:rPr lang="zh-CN" altLang="en-US" sz="1600" b="1" dirty="0" smtClean="0">
                <a:latin typeface="微软雅黑" panose="020B0503020204020204" charset="-122"/>
                <a:ea typeface="微软雅黑" panose="020B0503020204020204" charset="-122"/>
              </a:rPr>
              <a:t>：</a:t>
            </a:r>
            <a:r>
              <a:rPr lang="en-US" altLang="zh-CN" sz="1600" b="1" dirty="0" smtClean="0">
                <a:latin typeface="微软雅黑" panose="020B0503020204020204" charset="-122"/>
                <a:ea typeface="微软雅黑" panose="020B0503020204020204" charset="-122"/>
              </a:rPr>
              <a:t> </a:t>
            </a:r>
            <a:r>
              <a:rPr lang="zh-CN" altLang="en-US" sz="1600" b="1" dirty="0" smtClean="0">
                <a:latin typeface="微软雅黑" panose="020B0503020204020204" charset="-122"/>
                <a:ea typeface="微软雅黑" panose="020B0503020204020204" charset="-122"/>
              </a:rPr>
              <a:t>回执</a:t>
            </a:r>
            <a:r>
              <a:rPr lang="zh-CN" altLang="en-US" sz="1600" b="1" dirty="0">
                <a:latin typeface="微软雅黑" panose="020B0503020204020204" charset="-122"/>
                <a:ea typeface="微软雅黑" panose="020B0503020204020204" charset="-122"/>
              </a:rPr>
              <a:t>录入页面</a:t>
            </a:r>
            <a:r>
              <a:rPr lang="zh-CN" altLang="en-US" sz="1600" b="1" dirty="0" smtClean="0">
                <a:latin typeface="微软雅黑" panose="020B0503020204020204" charset="-122"/>
                <a:ea typeface="微软雅黑" panose="020B0503020204020204" charset="-122"/>
              </a:rPr>
              <a:t>上有下拉</a:t>
            </a:r>
            <a:r>
              <a:rPr lang="zh-CN" altLang="en-US" sz="1600" b="1" dirty="0">
                <a:latin typeface="微软雅黑" panose="020B0503020204020204" charset="-122"/>
                <a:ea typeface="微软雅黑" panose="020B0503020204020204" charset="-122"/>
              </a:rPr>
              <a:t>选项可以筛选是否录入</a:t>
            </a:r>
            <a:r>
              <a:rPr lang="zh-CN" altLang="en-US" sz="1600" b="1" dirty="0" smtClean="0">
                <a:latin typeface="微软雅黑" panose="020B0503020204020204" charset="-122"/>
                <a:ea typeface="微软雅黑" panose="020B0503020204020204" charset="-122"/>
              </a:rPr>
              <a:t>回执。</a:t>
            </a:r>
            <a:endParaRPr lang="zh-CN" altLang="zh-CN" sz="1600" b="1"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381000" y="509588"/>
            <a:ext cx="8229600" cy="379412"/>
          </a:xfrm>
        </p:spPr>
        <p:txBody>
          <a:bodyPr rtlCol="0">
            <a:normAutofit fontScale="90000"/>
          </a:bodyPr>
          <a:lstStyle/>
          <a:p>
            <a:pPr algn="l" eaLnBrk="1" fontAlgn="auto" hangingPunct="1">
              <a:spcAft>
                <a:spcPts val="0"/>
              </a:spcAft>
              <a:defRPr/>
            </a:pPr>
            <a:r>
              <a:rPr lang="zh-CN" altLang="en-US" sz="2000" b="1" dirty="0"/>
              <a:t>高校信息修改</a:t>
            </a:r>
            <a:endParaRPr lang="zh-CN" altLang="en-US" sz="2800" b="1" dirty="0">
              <a:solidFill>
                <a:schemeClr val="tx2">
                  <a:lumMod val="75000"/>
                </a:schemeClr>
              </a:solidFill>
            </a:endParaRPr>
          </a:p>
        </p:txBody>
      </p:sp>
      <p:sp>
        <p:nvSpPr>
          <p:cNvPr id="11" name="AutoShape 5"/>
          <p:cNvSpPr>
            <a:spLocks noChangeArrowheads="1"/>
          </p:cNvSpPr>
          <p:nvPr/>
        </p:nvSpPr>
        <p:spPr bwMode="auto">
          <a:xfrm>
            <a:off x="523875" y="1657351"/>
            <a:ext cx="7935913" cy="754062"/>
          </a:xfrm>
          <a:prstGeom prst="flowChartAlternateProcess">
            <a:avLst/>
          </a:prstGeom>
          <a:ln>
            <a:solidFill>
              <a:schemeClr val="tx2"/>
            </a:solidFill>
          </a:ln>
        </p:spPr>
        <p:style>
          <a:lnRef idx="2">
            <a:schemeClr val="dk1"/>
          </a:lnRef>
          <a:fillRef idx="1">
            <a:schemeClr val="lt1"/>
          </a:fillRef>
          <a:effectRef idx="0">
            <a:schemeClr val="dk1"/>
          </a:effectRef>
          <a:fontRef idx="minor">
            <a:schemeClr val="dk1"/>
          </a:fontRef>
        </p:style>
        <p:txBody>
          <a:bodyPr tIns="0" bIns="0" anchor="ctr"/>
          <a:lstStyle/>
          <a:p>
            <a:pPr>
              <a:defRPr/>
            </a:pPr>
            <a:r>
              <a:rPr lang="zh-CN" altLang="en-US" sz="1600" b="1" dirty="0" smtClean="0">
                <a:latin typeface="微软雅黑" panose="020B0503020204020204" charset="-122"/>
                <a:ea typeface="微软雅黑" panose="020B0503020204020204" charset="-122"/>
              </a:rPr>
              <a:t>高校</a:t>
            </a:r>
            <a:r>
              <a:rPr lang="zh-CN" altLang="en-US" sz="1600" b="1" dirty="0">
                <a:latin typeface="微软雅黑" panose="020B0503020204020204" charset="-122"/>
                <a:ea typeface="微软雅黑" panose="020B0503020204020204" charset="-122"/>
              </a:rPr>
              <a:t>联系人和高校联系电话，请在“高校信息维护”功能</a:t>
            </a:r>
            <a:r>
              <a:rPr lang="zh-CN" altLang="en-US" sz="1600" b="1" dirty="0" smtClean="0">
                <a:latin typeface="微软雅黑" panose="020B0503020204020204" charset="-122"/>
                <a:ea typeface="微软雅黑" panose="020B0503020204020204" charset="-122"/>
              </a:rPr>
              <a:t>中</a:t>
            </a:r>
            <a:r>
              <a:rPr lang="zh-CN" altLang="en-US" sz="1600" b="1" dirty="0">
                <a:latin typeface="微软雅黑" panose="020B0503020204020204" charset="-122"/>
                <a:ea typeface="微软雅黑" panose="020B0503020204020204" charset="-122"/>
              </a:rPr>
              <a:t>维护</a:t>
            </a:r>
            <a:r>
              <a:rPr lang="zh-CN" altLang="en-US" sz="1600" b="1" dirty="0" smtClean="0">
                <a:latin typeface="微软雅黑" panose="020B0503020204020204" charset="-122"/>
                <a:ea typeface="微软雅黑" panose="020B0503020204020204" charset="-122"/>
              </a:rPr>
              <a:t>。</a:t>
            </a:r>
            <a:endParaRPr lang="zh-CN" altLang="zh-CN" sz="1600" b="1" dirty="0">
              <a:latin typeface="微软雅黑" panose="020B0503020204020204" charset="-122"/>
              <a:ea typeface="微软雅黑" panose="020B0503020204020204" charset="-122"/>
            </a:endParaRPr>
          </a:p>
        </p:txBody>
      </p:sp>
      <p:sp>
        <p:nvSpPr>
          <p:cNvPr id="16388" name="文本占位符 22"/>
          <p:cNvSpPr txBox="1"/>
          <p:nvPr/>
        </p:nvSpPr>
        <p:spPr bwMode="auto">
          <a:xfrm>
            <a:off x="500063" y="1000125"/>
            <a:ext cx="8215312" cy="642938"/>
          </a:xfrm>
          <a:prstGeom prst="rect">
            <a:avLst/>
          </a:prstGeom>
          <a:noFill/>
          <a:ln w="9525">
            <a:noFill/>
            <a:miter lim="800000"/>
          </a:ln>
        </p:spPr>
        <p:txBody>
          <a:bodyPr/>
          <a:lstStyle/>
          <a:p>
            <a:pPr marL="180975" indent="-180975">
              <a:spcBef>
                <a:spcPct val="20000"/>
              </a:spcBef>
              <a:buFont typeface="Wingdings" panose="05000000000000000000" pitchFamily="2" charset="2"/>
              <a:buChar char="n"/>
            </a:pPr>
            <a:r>
              <a:rPr lang="zh-CN" altLang="en-US" sz="1600" dirty="0">
                <a:latin typeface="华文楷体" panose="02010600040101010101" pitchFamily="2" charset="-122"/>
                <a:ea typeface="华文楷体" panose="02010600040101010101" pitchFamily="2" charset="-122"/>
              </a:rPr>
              <a:t>操作角色：高校负责人</a:t>
            </a:r>
            <a:endParaRPr lang="zh-CN" altLang="en-US" sz="1600" dirty="0">
              <a:latin typeface="华文楷体" panose="02010600040101010101" pitchFamily="2" charset="-122"/>
              <a:ea typeface="华文楷体" panose="02010600040101010101" pitchFamily="2" charset="-122"/>
            </a:endParaRPr>
          </a:p>
          <a:p>
            <a:pPr marL="180975" indent="-180975">
              <a:spcBef>
                <a:spcPct val="20000"/>
              </a:spcBef>
              <a:buFont typeface="Wingdings" panose="05000000000000000000" pitchFamily="2" charset="2"/>
              <a:buChar char="n"/>
            </a:pPr>
            <a:r>
              <a:rPr lang="zh-CN" altLang="en-US" sz="1600" dirty="0">
                <a:latin typeface="华文楷体" panose="02010600040101010101" pitchFamily="2" charset="-122"/>
                <a:ea typeface="华文楷体" panose="02010600040101010101" pitchFamily="2" charset="-122"/>
              </a:rPr>
              <a:t>访问路径</a:t>
            </a:r>
            <a:r>
              <a:rPr lang="zh-CN" altLang="en-US" sz="1600" dirty="0" smtClean="0">
                <a:latin typeface="华文楷体" panose="02010600040101010101" pitchFamily="2" charset="-122"/>
                <a:ea typeface="华文楷体" panose="02010600040101010101" pitchFamily="2" charset="-122"/>
              </a:rPr>
              <a:t>：高校服务→高校</a:t>
            </a:r>
            <a:r>
              <a:rPr lang="zh-CN" altLang="en-US" sz="1600" dirty="0">
                <a:latin typeface="华文楷体" panose="02010600040101010101" pitchFamily="2" charset="-122"/>
                <a:ea typeface="华文楷体" panose="02010600040101010101" pitchFamily="2" charset="-122"/>
              </a:rPr>
              <a:t>信息维护</a:t>
            </a:r>
            <a:endParaRPr lang="zh-CN" altLang="en-US" sz="1600" dirty="0">
              <a:latin typeface="华文楷体" panose="02010600040101010101" pitchFamily="2" charset="-122"/>
              <a:ea typeface="华文楷体" panose="02010600040101010101" pitchFamily="2" charset="-122"/>
            </a:endParaRPr>
          </a:p>
        </p:txBody>
      </p:sp>
      <p:sp>
        <p:nvSpPr>
          <p:cNvPr id="16389" name="灯片编号占位符 2"/>
          <p:cNvSpPr>
            <a:spLocks noGrp="1"/>
          </p:cNvSpPr>
          <p:nvPr>
            <p:ph type="sldNum" sz="quarter" idx="16"/>
          </p:nvPr>
        </p:nvSpPr>
        <p:spPr bwMode="auto">
          <a:noFill/>
          <a:ln>
            <a:miter lim="800000"/>
          </a:ln>
        </p:spPr>
        <p:txBody>
          <a:bodyPr/>
          <a:lstStyle/>
          <a:p>
            <a:fld id="{2059A006-CE12-41A5-A33D-6B4FD74D45FA}" type="slidenum">
              <a:rPr lang="zh-CN" altLang="en-US" smtClean="0"/>
            </a:fld>
            <a:endParaRPr lang="zh-CN" altLang="en-US"/>
          </a:p>
        </p:txBody>
      </p:sp>
      <p:sp>
        <p:nvSpPr>
          <p:cNvPr id="8" name="矩形 7"/>
          <p:cNvSpPr/>
          <p:nvPr/>
        </p:nvSpPr>
        <p:spPr>
          <a:xfrm>
            <a:off x="1476375" y="4365625"/>
            <a:ext cx="2590800" cy="358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AutoShape 5"/>
          <p:cNvSpPr>
            <a:spLocks noChangeArrowheads="1"/>
          </p:cNvSpPr>
          <p:nvPr/>
        </p:nvSpPr>
        <p:spPr bwMode="auto">
          <a:xfrm>
            <a:off x="474166" y="4077072"/>
            <a:ext cx="7935913" cy="1296144"/>
          </a:xfrm>
          <a:prstGeom prst="flowChartAlternateProcess">
            <a:avLst/>
          </a:prstGeom>
          <a:ln>
            <a:solidFill>
              <a:schemeClr val="tx2"/>
            </a:solidFill>
          </a:ln>
        </p:spPr>
        <p:style>
          <a:lnRef idx="2">
            <a:schemeClr val="dk1"/>
          </a:lnRef>
          <a:fillRef idx="1">
            <a:schemeClr val="lt1"/>
          </a:fillRef>
          <a:effectRef idx="0">
            <a:schemeClr val="dk1"/>
          </a:effectRef>
          <a:fontRef idx="minor">
            <a:schemeClr val="dk1"/>
          </a:fontRef>
        </p:style>
        <p:txBody>
          <a:bodyPr tIns="0" bIns="0" anchor="ctr"/>
          <a:lstStyle/>
          <a:p>
            <a:pPr>
              <a:defRPr/>
            </a:pPr>
            <a:r>
              <a:rPr lang="en-US" altLang="zh-CN" sz="1600" b="1" dirty="0" smtClean="0">
                <a:latin typeface="微软雅黑" panose="020B0503020204020204" charset="-122"/>
                <a:ea typeface="微软雅黑" panose="020B0503020204020204" charset="-122"/>
              </a:rPr>
              <a:t>1. </a:t>
            </a:r>
            <a:r>
              <a:rPr lang="zh-CN" altLang="en-US" sz="1600" b="1" dirty="0" smtClean="0">
                <a:latin typeface="微软雅黑" panose="020B0503020204020204" charset="-122"/>
                <a:ea typeface="微软雅黑" panose="020B0503020204020204" charset="-122"/>
              </a:rPr>
              <a:t>如果</a:t>
            </a:r>
            <a:r>
              <a:rPr lang="zh-CN" altLang="en-US" sz="1600" b="1" dirty="0">
                <a:latin typeface="微软雅黑" panose="020B0503020204020204" charset="-122"/>
                <a:ea typeface="微软雅黑" panose="020B0503020204020204" charset="-122"/>
              </a:rPr>
              <a:t>已有</a:t>
            </a:r>
            <a:r>
              <a:rPr lang="zh-CN" altLang="en-US" sz="1600" b="1" dirty="0" smtClean="0">
                <a:latin typeface="微软雅黑" panose="020B0503020204020204" charset="-122"/>
                <a:ea typeface="微软雅黑" panose="020B0503020204020204" charset="-122"/>
              </a:rPr>
              <a:t>账户</a:t>
            </a:r>
            <a:r>
              <a:rPr lang="zh-CN" altLang="en-US" sz="1600" b="1" dirty="0">
                <a:latin typeface="微软雅黑" panose="020B0503020204020204" charset="-122"/>
                <a:ea typeface="微软雅黑" panose="020B0503020204020204" charset="-122"/>
              </a:rPr>
              <a:t>需要修改</a:t>
            </a:r>
            <a:r>
              <a:rPr lang="zh-CN" altLang="en-US" sz="1600" b="1" dirty="0" smtClean="0">
                <a:latin typeface="微软雅黑" panose="020B0503020204020204" charset="-122"/>
                <a:ea typeface="微软雅黑" panose="020B0503020204020204" charset="-122"/>
              </a:rPr>
              <a:t>，</a:t>
            </a:r>
            <a:r>
              <a:rPr lang="zh-CN" altLang="en-US" sz="1600" b="1" dirty="0">
                <a:latin typeface="微软雅黑" panose="020B0503020204020204" charset="-122"/>
                <a:ea typeface="微软雅黑" panose="020B0503020204020204" charset="-122"/>
              </a:rPr>
              <a:t>请直接修改原账户，无需新增</a:t>
            </a:r>
            <a:r>
              <a:rPr lang="zh-CN" altLang="en-US" sz="1600" b="1" dirty="0" smtClean="0">
                <a:latin typeface="微软雅黑" panose="020B0503020204020204" charset="-122"/>
                <a:ea typeface="微软雅黑" panose="020B0503020204020204" charset="-122"/>
              </a:rPr>
              <a:t>！</a:t>
            </a:r>
            <a:endParaRPr lang="en-US" altLang="zh-CN" sz="1600" b="1" dirty="0" smtClean="0">
              <a:latin typeface="微软雅黑" panose="020B0503020204020204" charset="-122"/>
              <a:ea typeface="微软雅黑" panose="020B0503020204020204" charset="-122"/>
            </a:endParaRPr>
          </a:p>
          <a:p>
            <a:pPr>
              <a:defRPr/>
            </a:pPr>
            <a:r>
              <a:rPr lang="en-US" altLang="zh-CN" sz="1600" b="1" dirty="0">
                <a:latin typeface="微软雅黑" panose="020B0503020204020204" charset="-122"/>
                <a:ea typeface="微软雅黑" panose="020B0503020204020204" charset="-122"/>
              </a:rPr>
              <a:t> </a:t>
            </a:r>
            <a:r>
              <a:rPr lang="en-US" altLang="zh-CN" sz="1600" b="1" dirty="0" smtClean="0">
                <a:latin typeface="微软雅黑" panose="020B0503020204020204" charset="-122"/>
                <a:ea typeface="微软雅黑" panose="020B0503020204020204" charset="-122"/>
              </a:rPr>
              <a:t>                    </a:t>
            </a:r>
            <a:r>
              <a:rPr lang="zh-CN" altLang="en-US" sz="1600" b="1" dirty="0" smtClean="0">
                <a:latin typeface="微软雅黑" panose="020B0503020204020204" charset="-122"/>
                <a:ea typeface="微软雅黑" panose="020B0503020204020204" charset="-122"/>
              </a:rPr>
              <a:t>已经录入的回执会自动更新为新账户。</a:t>
            </a:r>
            <a:endParaRPr lang="en-US" altLang="zh-CN" sz="1600" b="1" dirty="0" smtClean="0">
              <a:latin typeface="微软雅黑" panose="020B0503020204020204" charset="-122"/>
              <a:ea typeface="微软雅黑" panose="020B0503020204020204" charset="-122"/>
            </a:endParaRPr>
          </a:p>
          <a:p>
            <a:pPr>
              <a:defRPr/>
            </a:pPr>
            <a:endParaRPr lang="en-US" altLang="zh-CN" sz="1600" b="1" dirty="0">
              <a:latin typeface="微软雅黑" panose="020B0503020204020204" charset="-122"/>
              <a:ea typeface="微软雅黑" panose="020B0503020204020204" charset="-122"/>
            </a:endParaRPr>
          </a:p>
          <a:p>
            <a:pPr>
              <a:defRPr/>
            </a:pPr>
            <a:r>
              <a:rPr lang="en-US" altLang="zh-CN" sz="1600" b="1" smtClean="0">
                <a:solidFill>
                  <a:schemeClr val="tx1"/>
                </a:solidFill>
                <a:latin typeface="微软雅黑" panose="020B0503020204020204" charset="-122"/>
                <a:ea typeface="微软雅黑" panose="020B0503020204020204" charset="-122"/>
              </a:rPr>
              <a:t>2. </a:t>
            </a:r>
            <a:r>
              <a:rPr lang="zh-CN" altLang="zh-CN" sz="1600" b="1" smtClean="0">
                <a:solidFill>
                  <a:schemeClr val="tx1"/>
                </a:solidFill>
                <a:latin typeface="微软雅黑" panose="020B0503020204020204" charset="-122"/>
                <a:ea typeface="微软雅黑" panose="020B0503020204020204" charset="-122"/>
              </a:rPr>
              <a:t>允许</a:t>
            </a:r>
            <a:r>
              <a:rPr lang="zh-CN" altLang="zh-CN" sz="1600" b="1" dirty="0">
                <a:solidFill>
                  <a:schemeClr val="tx1"/>
                </a:solidFill>
                <a:latin typeface="微软雅黑" panose="020B0503020204020204" charset="-122"/>
                <a:ea typeface="微软雅黑" panose="020B0503020204020204" charset="-122"/>
              </a:rPr>
              <a:t>不同</a:t>
            </a:r>
            <a:r>
              <a:rPr lang="zh-CN" altLang="zh-CN" sz="1600" b="1" dirty="0" smtClean="0">
                <a:solidFill>
                  <a:schemeClr val="tx1"/>
                </a:solidFill>
                <a:latin typeface="微软雅黑" panose="020B0503020204020204" charset="-122"/>
                <a:ea typeface="微软雅黑" panose="020B0503020204020204" charset="-122"/>
              </a:rPr>
              <a:t>的</a:t>
            </a:r>
            <a:r>
              <a:rPr lang="zh-CN" altLang="en-US" sz="1600" b="1" dirty="0" smtClean="0">
                <a:solidFill>
                  <a:schemeClr val="tx1"/>
                </a:solidFill>
                <a:latin typeface="微软雅黑" panose="020B0503020204020204" charset="-122"/>
                <a:ea typeface="微软雅黑" panose="020B0503020204020204" charset="-122"/>
              </a:rPr>
              <a:t>学院、分校</a:t>
            </a:r>
            <a:r>
              <a:rPr lang="zh-CN" altLang="zh-CN" sz="1600" b="1" dirty="0" smtClean="0">
                <a:solidFill>
                  <a:schemeClr val="tx1"/>
                </a:solidFill>
                <a:latin typeface="微软雅黑" panose="020B0503020204020204" charset="-122"/>
                <a:ea typeface="微软雅黑" panose="020B0503020204020204" charset="-122"/>
              </a:rPr>
              <a:t>使用</a:t>
            </a:r>
            <a:r>
              <a:rPr lang="zh-CN" altLang="zh-CN" sz="1600" b="1" dirty="0">
                <a:solidFill>
                  <a:schemeClr val="tx1"/>
                </a:solidFill>
                <a:latin typeface="微软雅黑" panose="020B0503020204020204" charset="-122"/>
                <a:ea typeface="微软雅黑" panose="020B0503020204020204" charset="-122"/>
              </a:rPr>
              <a:t>同一个账户。</a:t>
            </a:r>
            <a:endParaRPr lang="zh-CN" altLang="zh-CN" sz="1600" b="1" dirty="0">
              <a:solidFill>
                <a:schemeClr val="tx1"/>
              </a:solidFill>
              <a:latin typeface="微软雅黑" panose="020B0503020204020204" charset="-122"/>
              <a:ea typeface="微软雅黑" panose="020B0503020204020204" charset="-122"/>
            </a:endParaRPr>
          </a:p>
          <a:p>
            <a:pPr>
              <a:defRPr/>
            </a:pPr>
            <a:endParaRPr lang="zh-CN" altLang="zh-CN" sz="1600" b="1" dirty="0">
              <a:latin typeface="微软雅黑" panose="020B0503020204020204" charset="-122"/>
              <a:ea typeface="微软雅黑" panose="020B0503020204020204" charset="-122"/>
            </a:endParaRPr>
          </a:p>
        </p:txBody>
      </p:sp>
      <p:sp>
        <p:nvSpPr>
          <p:cNvPr id="14" name="文本占位符 22"/>
          <p:cNvSpPr txBox="1"/>
          <p:nvPr/>
        </p:nvSpPr>
        <p:spPr bwMode="auto">
          <a:xfrm>
            <a:off x="474166" y="3263206"/>
            <a:ext cx="8215312" cy="642938"/>
          </a:xfrm>
          <a:prstGeom prst="rect">
            <a:avLst/>
          </a:prstGeom>
          <a:noFill/>
          <a:ln w="9525">
            <a:noFill/>
            <a:miter lim="800000"/>
          </a:ln>
        </p:spPr>
        <p:txBody>
          <a:bodyPr/>
          <a:lstStyle/>
          <a:p>
            <a:pPr marL="180975" indent="-180975">
              <a:spcBef>
                <a:spcPct val="20000"/>
              </a:spcBef>
              <a:buFont typeface="Wingdings" panose="05000000000000000000" pitchFamily="2" charset="2"/>
              <a:buChar char="n"/>
            </a:pPr>
            <a:r>
              <a:rPr lang="zh-CN" altLang="en-US" sz="1600" dirty="0">
                <a:latin typeface="华文楷体" panose="02010600040101010101" pitchFamily="2" charset="-122"/>
                <a:ea typeface="华文楷体" panose="02010600040101010101" pitchFamily="2" charset="-122"/>
              </a:rPr>
              <a:t>操作角色：高校负责人</a:t>
            </a:r>
            <a:endParaRPr lang="zh-CN" altLang="en-US" sz="1600" dirty="0">
              <a:latin typeface="华文楷体" panose="02010600040101010101" pitchFamily="2" charset="-122"/>
              <a:ea typeface="华文楷体" panose="02010600040101010101" pitchFamily="2" charset="-122"/>
            </a:endParaRPr>
          </a:p>
          <a:p>
            <a:pPr marL="180975" indent="-180975">
              <a:spcBef>
                <a:spcPct val="20000"/>
              </a:spcBef>
              <a:buFont typeface="Wingdings" panose="05000000000000000000" pitchFamily="2" charset="2"/>
              <a:buChar char="n"/>
            </a:pPr>
            <a:r>
              <a:rPr lang="zh-CN" altLang="en-US" sz="1600" dirty="0">
                <a:latin typeface="华文楷体" panose="02010600040101010101" pitchFamily="2" charset="-122"/>
                <a:ea typeface="华文楷体" panose="02010600040101010101" pitchFamily="2" charset="-122"/>
              </a:rPr>
              <a:t>访问路径：高校账户</a:t>
            </a:r>
            <a:r>
              <a:rPr lang="zh-CN" altLang="en-US" sz="1600" dirty="0" smtClean="0">
                <a:latin typeface="华文楷体" panose="02010600040101010101" pitchFamily="2" charset="-122"/>
                <a:ea typeface="华文楷体" panose="02010600040101010101" pitchFamily="2" charset="-122"/>
              </a:rPr>
              <a:t>维护→新增</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修改</a:t>
            </a:r>
            <a:endParaRPr lang="zh-CN" altLang="en-US" sz="1600" dirty="0">
              <a:latin typeface="华文楷体" panose="02010600040101010101" pitchFamily="2" charset="-122"/>
              <a:ea typeface="华文楷体" panose="02010600040101010101" pitchFamily="2" charset="-122"/>
            </a:endParaRPr>
          </a:p>
        </p:txBody>
      </p:sp>
      <p:sp>
        <p:nvSpPr>
          <p:cNvPr id="15" name="标题 1"/>
          <p:cNvSpPr>
            <a:spLocks noGrp="1"/>
          </p:cNvSpPr>
          <p:nvPr>
            <p:ph type="title" idx="4294967295"/>
          </p:nvPr>
        </p:nvSpPr>
        <p:spPr>
          <a:xfrm>
            <a:off x="327322" y="2924944"/>
            <a:ext cx="8229600" cy="379412"/>
          </a:xfrm>
        </p:spPr>
        <p:txBody>
          <a:bodyPr rtlCol="0">
            <a:normAutofit fontScale="90000"/>
          </a:bodyPr>
          <a:lstStyle/>
          <a:p>
            <a:pPr algn="l" eaLnBrk="1" fontAlgn="auto" hangingPunct="1">
              <a:spcAft>
                <a:spcPts val="0"/>
              </a:spcAft>
              <a:defRPr/>
            </a:pPr>
            <a:r>
              <a:rPr lang="zh-CN" altLang="en-US" sz="2000" b="1" dirty="0"/>
              <a:t>高校</a:t>
            </a:r>
            <a:r>
              <a:rPr lang="zh-CN" altLang="en-US" sz="2000" b="1" dirty="0" smtClean="0"/>
              <a:t>账户</a:t>
            </a:r>
            <a:r>
              <a:rPr lang="zh-CN" altLang="en-US" sz="2000" b="1" dirty="0"/>
              <a:t>维护</a:t>
            </a:r>
            <a:endParaRPr lang="zh-CN" altLang="en-US" sz="2000" b="1" dirty="0"/>
          </a:p>
        </p:txBody>
      </p:sp>
      <p:cxnSp>
        <p:nvCxnSpPr>
          <p:cNvPr id="10" name="直接连接符 9"/>
          <p:cNvCxnSpPr/>
          <p:nvPr/>
        </p:nvCxnSpPr>
        <p:spPr>
          <a:xfrm>
            <a:off x="315453" y="3263206"/>
            <a:ext cx="8463856"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381000" y="509588"/>
            <a:ext cx="8229600" cy="379412"/>
          </a:xfrm>
        </p:spPr>
        <p:txBody>
          <a:bodyPr rtlCol="0">
            <a:normAutofit fontScale="90000"/>
          </a:bodyPr>
          <a:lstStyle/>
          <a:p>
            <a:pPr algn="l" eaLnBrk="1" fontAlgn="auto" hangingPunct="1">
              <a:spcAft>
                <a:spcPts val="0"/>
              </a:spcAft>
              <a:defRPr/>
            </a:pPr>
            <a:r>
              <a:rPr lang="zh-CN" altLang="en-US" sz="2000" b="1" dirty="0"/>
              <a:t>学费到账查询</a:t>
            </a:r>
            <a:endParaRPr lang="zh-CN" altLang="en-US" sz="2800" b="1" dirty="0">
              <a:solidFill>
                <a:schemeClr val="tx2">
                  <a:lumMod val="75000"/>
                </a:schemeClr>
              </a:solidFill>
            </a:endParaRPr>
          </a:p>
        </p:txBody>
      </p:sp>
      <p:sp>
        <p:nvSpPr>
          <p:cNvPr id="20483" name="文本占位符 22"/>
          <p:cNvSpPr txBox="1"/>
          <p:nvPr/>
        </p:nvSpPr>
        <p:spPr bwMode="auto">
          <a:xfrm>
            <a:off x="500063" y="1000125"/>
            <a:ext cx="8215312" cy="642938"/>
          </a:xfrm>
          <a:prstGeom prst="rect">
            <a:avLst/>
          </a:prstGeom>
          <a:noFill/>
          <a:ln w="9525">
            <a:noFill/>
            <a:miter lim="800000"/>
          </a:ln>
        </p:spPr>
        <p:txBody>
          <a:bodyPr/>
          <a:lstStyle/>
          <a:p>
            <a:pPr marL="180975" indent="-180975">
              <a:spcBef>
                <a:spcPct val="20000"/>
              </a:spcBef>
              <a:buFont typeface="Wingdings" panose="05000000000000000000" pitchFamily="2" charset="2"/>
              <a:buChar char="n"/>
            </a:pPr>
            <a:r>
              <a:rPr lang="zh-CN" altLang="en-US" sz="1600" dirty="0">
                <a:latin typeface="华文楷体" panose="02010600040101010101" pitchFamily="2" charset="-122"/>
                <a:ea typeface="华文楷体" panose="02010600040101010101" pitchFamily="2" charset="-122"/>
              </a:rPr>
              <a:t>操作角色：高校负责人</a:t>
            </a:r>
            <a:endParaRPr lang="zh-CN" altLang="en-US" sz="1600" dirty="0">
              <a:latin typeface="华文楷体" panose="02010600040101010101" pitchFamily="2" charset="-122"/>
              <a:ea typeface="华文楷体" panose="02010600040101010101" pitchFamily="2" charset="-122"/>
            </a:endParaRPr>
          </a:p>
          <a:p>
            <a:pPr marL="180975" indent="-180975">
              <a:spcBef>
                <a:spcPct val="20000"/>
              </a:spcBef>
              <a:buFont typeface="Wingdings" panose="05000000000000000000" pitchFamily="2" charset="2"/>
              <a:buChar char="n"/>
            </a:pPr>
            <a:r>
              <a:rPr lang="zh-CN" altLang="en-US" sz="1600" dirty="0" smtClean="0">
                <a:latin typeface="华文楷体" panose="02010600040101010101" pitchFamily="2" charset="-122"/>
                <a:ea typeface="华文楷体" panose="02010600040101010101" pitchFamily="2" charset="-122"/>
              </a:rPr>
              <a:t>访问路径：高校服务→学费到</a:t>
            </a:r>
            <a:r>
              <a:rPr lang="zh-CN" altLang="en-US" sz="1600" dirty="0">
                <a:latin typeface="华文楷体" panose="02010600040101010101" pitchFamily="2" charset="-122"/>
                <a:ea typeface="华文楷体" panose="02010600040101010101" pitchFamily="2" charset="-122"/>
              </a:rPr>
              <a:t>账查询，可通过点击学生姓名或合同编号</a:t>
            </a:r>
            <a:r>
              <a:rPr lang="zh-CN" altLang="en-US" sz="1600" dirty="0" smtClean="0">
                <a:latin typeface="华文楷体" panose="02010600040101010101" pitchFamily="2" charset="-122"/>
                <a:ea typeface="华文楷体" panose="02010600040101010101" pitchFamily="2" charset="-122"/>
              </a:rPr>
              <a:t>查询详细信息</a:t>
            </a:r>
            <a:endParaRPr lang="zh-CN" altLang="en-US" sz="1600" dirty="0">
              <a:latin typeface="华文楷体" panose="02010600040101010101" pitchFamily="2" charset="-122"/>
              <a:ea typeface="华文楷体" panose="02010600040101010101" pitchFamily="2" charset="-122"/>
            </a:endParaRPr>
          </a:p>
          <a:p>
            <a:pPr marL="180975" indent="-180975">
              <a:spcBef>
                <a:spcPct val="20000"/>
              </a:spcBef>
              <a:buFont typeface="Wingdings" panose="05000000000000000000" pitchFamily="2" charset="2"/>
              <a:buChar char="n"/>
            </a:pPr>
            <a:endParaRPr lang="zh-CN" altLang="en-US" sz="1600" dirty="0">
              <a:latin typeface="华文楷体" panose="02010600040101010101" pitchFamily="2" charset="-122"/>
              <a:ea typeface="华文楷体" panose="02010600040101010101" pitchFamily="2" charset="-122"/>
            </a:endParaRPr>
          </a:p>
        </p:txBody>
      </p:sp>
      <p:sp>
        <p:nvSpPr>
          <p:cNvPr id="12" name="AutoShape 5"/>
          <p:cNvSpPr>
            <a:spLocks noChangeArrowheads="1"/>
          </p:cNvSpPr>
          <p:nvPr/>
        </p:nvSpPr>
        <p:spPr bwMode="auto">
          <a:xfrm>
            <a:off x="500063" y="4941168"/>
            <a:ext cx="8110537" cy="1093787"/>
          </a:xfrm>
          <a:prstGeom prst="flowChartAlternateProcess">
            <a:avLst/>
          </a:prstGeom>
          <a:ln>
            <a:solidFill>
              <a:schemeClr val="tx2"/>
            </a:solidFill>
          </a:ln>
        </p:spPr>
        <p:style>
          <a:lnRef idx="2">
            <a:schemeClr val="dk1"/>
          </a:lnRef>
          <a:fillRef idx="1">
            <a:schemeClr val="lt1"/>
          </a:fillRef>
          <a:effectRef idx="0">
            <a:schemeClr val="dk1"/>
          </a:effectRef>
          <a:fontRef idx="minor">
            <a:schemeClr val="dk1"/>
          </a:fontRef>
        </p:style>
        <p:txBody>
          <a:bodyPr tIns="0" bIns="0" anchor="ctr"/>
          <a:lstStyle/>
          <a:p>
            <a:pPr>
              <a:defRPr/>
            </a:pPr>
            <a:r>
              <a:rPr lang="zh-CN" altLang="en-US" sz="1600" b="1" dirty="0">
                <a:latin typeface="微软雅黑" panose="020B0503020204020204" charset="-122"/>
                <a:ea typeface="微软雅黑" panose="020B0503020204020204" charset="-122"/>
              </a:rPr>
              <a:t>查询方式</a:t>
            </a:r>
            <a:r>
              <a:rPr lang="zh-CN" altLang="zh-CN" sz="1600" b="1" dirty="0" smtClean="0">
                <a:latin typeface="微软雅黑" panose="020B0503020204020204" charset="-122"/>
                <a:ea typeface="微软雅黑" panose="020B0503020204020204" charset="-122"/>
              </a:rPr>
              <a:t>：</a:t>
            </a:r>
            <a:endParaRPr lang="zh-CN" altLang="zh-CN" sz="1600" b="1" dirty="0">
              <a:latin typeface="微软雅黑" panose="020B0503020204020204" charset="-122"/>
              <a:ea typeface="微软雅黑" panose="020B0503020204020204" charset="-122"/>
            </a:endParaRPr>
          </a:p>
          <a:p>
            <a:pPr>
              <a:defRPr/>
            </a:pPr>
            <a:r>
              <a:rPr lang="zh-CN" altLang="zh-CN" sz="1600" b="1" dirty="0">
                <a:latin typeface="微软雅黑" panose="020B0503020204020204" charset="-122"/>
                <a:ea typeface="微软雅黑" panose="020B0503020204020204" charset="-122"/>
              </a:rPr>
              <a:t>高校服务</a:t>
            </a:r>
            <a:r>
              <a:rPr lang="en-US" altLang="zh-CN" sz="1600" b="1" dirty="0">
                <a:latin typeface="微软雅黑" panose="020B0503020204020204" charset="-122"/>
                <a:ea typeface="微软雅黑" panose="020B0503020204020204" charset="-122"/>
              </a:rPr>
              <a:t>-</a:t>
            </a:r>
            <a:r>
              <a:rPr lang="zh-CN" altLang="zh-CN" sz="1600" b="1" dirty="0">
                <a:latin typeface="微软雅黑" panose="020B0503020204020204" charset="-122"/>
                <a:ea typeface="微软雅黑" panose="020B0503020204020204" charset="-122"/>
              </a:rPr>
              <a:t>学费到账查询</a:t>
            </a:r>
            <a:r>
              <a:rPr lang="en-US" altLang="zh-CN" sz="1600" b="1" dirty="0">
                <a:latin typeface="微软雅黑" panose="020B0503020204020204" charset="-122"/>
                <a:ea typeface="微软雅黑" panose="020B0503020204020204" charset="-122"/>
              </a:rPr>
              <a:t>-</a:t>
            </a:r>
            <a:r>
              <a:rPr lang="zh-CN" altLang="zh-CN" sz="1600" b="1" dirty="0">
                <a:latin typeface="微软雅黑" panose="020B0503020204020204" charset="-122"/>
                <a:ea typeface="微软雅黑" panose="020B0503020204020204" charset="-122"/>
              </a:rPr>
              <a:t>点击流水号（里面有本批次所有到账学生信息）</a:t>
            </a:r>
            <a:r>
              <a:rPr lang="zh-CN" altLang="en-US" sz="1600" b="1" dirty="0">
                <a:latin typeface="微软雅黑" panose="020B0503020204020204" charset="-122"/>
                <a:ea typeface="微软雅黑" panose="020B0503020204020204" charset="-122"/>
              </a:rPr>
              <a:t>，</a:t>
            </a:r>
            <a:r>
              <a:rPr lang="zh-CN" altLang="zh-CN" sz="1600" b="1" dirty="0">
                <a:latin typeface="微软雅黑" panose="020B0503020204020204" charset="-122"/>
                <a:ea typeface="微软雅黑" panose="020B0503020204020204" charset="-122"/>
              </a:rPr>
              <a:t>学生到账信息和财务老师已经收到的金额对不上</a:t>
            </a:r>
            <a:r>
              <a:rPr lang="zh-CN" altLang="en-US" sz="1600" b="1" dirty="0">
                <a:latin typeface="微软雅黑" panose="020B0503020204020204" charset="-122"/>
                <a:ea typeface="微软雅黑" panose="020B0503020204020204" charset="-122"/>
              </a:rPr>
              <a:t>，</a:t>
            </a:r>
            <a:r>
              <a:rPr lang="zh-CN" altLang="zh-CN" sz="1600" b="1" dirty="0">
                <a:latin typeface="微软雅黑" panose="020B0503020204020204" charset="-122"/>
                <a:ea typeface="微软雅黑" panose="020B0503020204020204" charset="-122"/>
              </a:rPr>
              <a:t>学生处老师根据流水号内的学生明细与财务老师进行对比即可找出问题。</a:t>
            </a:r>
            <a:endParaRPr lang="zh-CN" altLang="zh-CN" sz="1600" b="1" dirty="0">
              <a:latin typeface="微软雅黑" panose="020B0503020204020204" charset="-122"/>
              <a:ea typeface="微软雅黑" panose="020B0503020204020204" charset="-122"/>
            </a:endParaRPr>
          </a:p>
        </p:txBody>
      </p:sp>
      <p:sp>
        <p:nvSpPr>
          <p:cNvPr id="20489" name="灯片编号占位符 2"/>
          <p:cNvSpPr>
            <a:spLocks noGrp="1"/>
          </p:cNvSpPr>
          <p:nvPr>
            <p:ph type="sldNum" sz="quarter" idx="16"/>
          </p:nvPr>
        </p:nvSpPr>
        <p:spPr bwMode="auto">
          <a:noFill/>
          <a:ln>
            <a:miter lim="800000"/>
          </a:ln>
        </p:spPr>
        <p:txBody>
          <a:bodyPr/>
          <a:lstStyle/>
          <a:p>
            <a:fld id="{09D5D8B6-DF85-4963-BA2F-27487A7B2D5E}" type="slidenum">
              <a:rPr lang="zh-CN" altLang="en-US" smtClean="0"/>
            </a:fld>
            <a:endParaRPr lang="zh-CN" altLang="en-US"/>
          </a:p>
        </p:txBody>
      </p:sp>
      <p:pic>
        <p:nvPicPr>
          <p:cNvPr id="6" name="图片 1"/>
          <p:cNvPicPr>
            <a:picLocks noChangeAspect="1"/>
          </p:cNvPicPr>
          <p:nvPr/>
        </p:nvPicPr>
        <p:blipFill>
          <a:blip r:embed="rId1" cstate="print"/>
          <a:srcRect/>
          <a:stretch>
            <a:fillRect/>
          </a:stretch>
        </p:blipFill>
        <p:spPr bwMode="auto">
          <a:xfrm>
            <a:off x="485775" y="1844675"/>
            <a:ext cx="8118475" cy="2952750"/>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idx="4294967295"/>
          </p:nvPr>
        </p:nvSpPr>
        <p:spPr>
          <a:xfrm>
            <a:off x="381000" y="509588"/>
            <a:ext cx="8229600" cy="379412"/>
          </a:xfrm>
        </p:spPr>
        <p:txBody>
          <a:bodyPr/>
          <a:lstStyle/>
          <a:p>
            <a:pPr algn="l" eaLnBrk="1" hangingPunct="1"/>
            <a:r>
              <a:rPr lang="zh-CN" altLang="en-US" sz="2400" b="1" dirty="0"/>
              <a:t>联系方式</a:t>
            </a:r>
            <a:endParaRPr lang="zh-CN" altLang="en-US" sz="2400" b="1" dirty="0"/>
          </a:p>
        </p:txBody>
      </p:sp>
      <p:sp>
        <p:nvSpPr>
          <p:cNvPr id="24579" name="灯片编号占位符 2"/>
          <p:cNvSpPr>
            <a:spLocks noGrp="1"/>
          </p:cNvSpPr>
          <p:nvPr>
            <p:ph type="sldNum" sz="quarter" idx="16"/>
          </p:nvPr>
        </p:nvSpPr>
        <p:spPr bwMode="auto">
          <a:noFill/>
          <a:ln>
            <a:miter lim="800000"/>
          </a:ln>
        </p:spPr>
        <p:txBody>
          <a:bodyPr/>
          <a:lstStyle/>
          <a:p>
            <a:fld id="{F6396BAE-C5A4-4A8E-BBF6-0DC4703A2333}" type="slidenum">
              <a:rPr lang="zh-CN" altLang="en-US" smtClean="0"/>
            </a:fld>
            <a:endParaRPr lang="zh-CN" altLang="en-US"/>
          </a:p>
        </p:txBody>
      </p:sp>
      <p:sp>
        <p:nvSpPr>
          <p:cNvPr id="24580" name="文本框 2"/>
          <p:cNvSpPr txBox="1">
            <a:spLocks noChangeArrowheads="1"/>
          </p:cNvSpPr>
          <p:nvPr/>
        </p:nvSpPr>
        <p:spPr bwMode="auto">
          <a:xfrm>
            <a:off x="381000" y="1484313"/>
            <a:ext cx="8078788" cy="3170099"/>
          </a:xfrm>
          <a:prstGeom prst="rect">
            <a:avLst/>
          </a:prstGeom>
          <a:noFill/>
          <a:ln w="9525">
            <a:noFill/>
            <a:miter lim="800000"/>
          </a:ln>
        </p:spPr>
        <p:txBody>
          <a:bodyPr>
            <a:spAutoFit/>
          </a:bodyPr>
          <a:lstStyle/>
          <a:p>
            <a:r>
              <a:rPr lang="zh-CN" altLang="en-US" sz="4400" dirty="0">
                <a:latin typeface="微软雅黑" panose="020B0503020204020204" charset="-122"/>
                <a:ea typeface="微软雅黑" panose="020B0503020204020204" charset="-122"/>
              </a:rPr>
              <a:t>老师</a:t>
            </a:r>
            <a:r>
              <a:rPr lang="zh-CN" altLang="en-US" sz="1600" dirty="0">
                <a:latin typeface="微软雅黑" panose="020B0503020204020204" charset="-122"/>
                <a:ea typeface="微软雅黑" panose="020B0503020204020204" charset="-122"/>
              </a:rPr>
              <a:t>在系统操作过程中遇到问题，</a:t>
            </a:r>
            <a:endParaRPr lang="en-US" altLang="zh-CN" sz="1600" dirty="0">
              <a:latin typeface="微软雅黑" panose="020B0503020204020204" charset="-122"/>
              <a:ea typeface="微软雅黑" panose="020B0503020204020204" charset="-122"/>
            </a:endParaRPr>
          </a:p>
          <a:p>
            <a:r>
              <a:rPr lang="zh-CN" altLang="en-US" sz="1600" dirty="0">
                <a:latin typeface="微软雅黑" panose="020B0503020204020204" charset="-122"/>
                <a:ea typeface="微软雅黑" panose="020B0503020204020204" charset="-122"/>
              </a:rPr>
              <a:t>可拨打我行业务系统服务热线：</a:t>
            </a:r>
            <a:r>
              <a:rPr lang="en-US" altLang="zh-CN" sz="4000" dirty="0">
                <a:latin typeface="微软雅黑" panose="020B0503020204020204" charset="-122"/>
                <a:ea typeface="微软雅黑" panose="020B0503020204020204" charset="-122"/>
              </a:rPr>
              <a:t>010-88309931 </a:t>
            </a:r>
            <a:endParaRPr lang="en-US" altLang="zh-CN" sz="4000" dirty="0">
              <a:latin typeface="微软雅黑" panose="020B0503020204020204" charset="-122"/>
              <a:ea typeface="微软雅黑" panose="020B0503020204020204" charset="-122"/>
            </a:endParaRPr>
          </a:p>
          <a:p>
            <a:endParaRPr lang="en-US" altLang="zh-CN" sz="1600" dirty="0">
              <a:latin typeface="微软雅黑" panose="020B0503020204020204" charset="-122"/>
              <a:ea typeface="微软雅黑" panose="020B0503020204020204" charset="-122"/>
            </a:endParaRPr>
          </a:p>
          <a:p>
            <a:r>
              <a:rPr lang="zh-CN" altLang="en-US" sz="4400" dirty="0">
                <a:latin typeface="微软雅黑" panose="020B0503020204020204" charset="-122"/>
                <a:ea typeface="微软雅黑" panose="020B0503020204020204" charset="-122"/>
              </a:rPr>
              <a:t>学生</a:t>
            </a:r>
            <a:r>
              <a:rPr lang="zh-CN" altLang="en-US" sz="1600" dirty="0">
                <a:latin typeface="微软雅黑" panose="020B0503020204020204" charset="-122"/>
                <a:ea typeface="微软雅黑" panose="020B0503020204020204" charset="-122"/>
              </a:rPr>
              <a:t>登陆学生在线系统</a:t>
            </a:r>
            <a:r>
              <a:rPr lang="en-US" altLang="zh-CN" sz="1600" dirty="0">
                <a:latin typeface="微软雅黑" panose="020B0503020204020204" charset="-122"/>
                <a:ea typeface="微软雅黑" panose="020B0503020204020204" charset="-122"/>
                <a:hlinkClick r:id="rId1"/>
              </a:rPr>
              <a:t>https://www.csls.cdb.com.cn</a:t>
            </a:r>
            <a:endParaRPr lang="en-US" altLang="zh-CN" sz="1600" dirty="0">
              <a:latin typeface="微软雅黑" panose="020B0503020204020204" charset="-122"/>
              <a:ea typeface="微软雅黑" panose="020B0503020204020204" charset="-122"/>
            </a:endParaRPr>
          </a:p>
          <a:p>
            <a:r>
              <a:rPr lang="zh-CN" altLang="en-US" sz="1600" dirty="0">
                <a:latin typeface="微软雅黑" panose="020B0503020204020204" charset="-122"/>
                <a:ea typeface="微软雅黑" panose="020B0503020204020204" charset="-122"/>
              </a:rPr>
              <a:t>遇到操作问题、还款问题及共同借款人咨询学生贷款问题等，</a:t>
            </a:r>
            <a:endParaRPr lang="en-US" altLang="zh-CN" sz="1600" dirty="0">
              <a:latin typeface="微软雅黑" panose="020B0503020204020204" charset="-122"/>
              <a:ea typeface="微软雅黑" panose="020B0503020204020204" charset="-122"/>
            </a:endParaRPr>
          </a:p>
          <a:p>
            <a:r>
              <a:rPr lang="zh-CN" altLang="en-US" sz="1600" dirty="0">
                <a:latin typeface="微软雅黑" panose="020B0503020204020204" charset="-122"/>
                <a:ea typeface="微软雅黑" panose="020B0503020204020204" charset="-122"/>
              </a:rPr>
              <a:t>均可拨打我行服务热线：</a:t>
            </a:r>
            <a:r>
              <a:rPr lang="en-US" altLang="zh-CN" sz="4000" dirty="0">
                <a:latin typeface="微软雅黑" panose="020B0503020204020204" charset="-122"/>
                <a:ea typeface="微软雅黑" panose="020B0503020204020204" charset="-122"/>
              </a:rPr>
              <a:t>95593</a:t>
            </a:r>
            <a:endParaRPr lang="en-US" altLang="zh-CN" sz="40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124744"/>
            <a:ext cx="8229600" cy="910489"/>
          </a:xfrm>
        </p:spPr>
        <p:txBody>
          <a:bodyPr vert="horz" wrap="square" lIns="91440" tIns="45720" rIns="91440" bIns="45720" numCol="1" rtlCol="0" anchor="ctr" anchorCtr="0" compatLnSpc="1">
            <a:normAutofit/>
          </a:bodyPr>
          <a:lstStyle/>
          <a:p>
            <a:pPr algn="ctr"/>
            <a:r>
              <a:rPr lang="zh-CN" altLang="en-US" sz="2000" dirty="0"/>
              <a:t>关于做好</a:t>
            </a:r>
            <a:r>
              <a:rPr lang="en-US" altLang="zh-CN" sz="2000" dirty="0"/>
              <a:t>2022</a:t>
            </a:r>
            <a:r>
              <a:rPr lang="zh-CN" altLang="en-US" sz="2000" dirty="0"/>
              <a:t>年国家助学贷款免息及本金延期偿还工作的通知</a:t>
            </a:r>
            <a:br>
              <a:rPr lang="zh-CN" altLang="en-US" sz="2000" b="0" dirty="0"/>
            </a:br>
            <a:r>
              <a:rPr lang="zh-CN" altLang="en-US" sz="2000" b="0" dirty="0"/>
              <a:t>财教</a:t>
            </a:r>
            <a:r>
              <a:rPr lang="en-US" altLang="zh-CN" sz="2000" b="0" dirty="0"/>
              <a:t>〔2022〕110</a:t>
            </a:r>
            <a:r>
              <a:rPr lang="zh-CN" altLang="en-US" sz="2000" b="0" dirty="0"/>
              <a:t>号</a:t>
            </a:r>
            <a:endParaRPr lang="zh-CN" altLang="en-US" sz="2000" b="0" dirty="0"/>
          </a:p>
        </p:txBody>
      </p:sp>
      <p:sp>
        <p:nvSpPr>
          <p:cNvPr id="5123" name="灯片编号占位符 2"/>
          <p:cNvSpPr txBox="1">
            <a:spLocks noGrp="1"/>
          </p:cNvSpPr>
          <p:nvPr>
            <p:ph type="sldNum" sz="quarter" idx="4"/>
          </p:nvPr>
        </p:nvSpPr>
        <p:spPr>
          <a:noFill/>
          <a:ln>
            <a:noFill/>
          </a:ln>
        </p:spPr>
        <p:txBody>
          <a:bodyPr anchor="ctr" anchorCtr="0"/>
          <a:lstStyle/>
          <a:p>
            <a:pPr marL="0" indent="0" algn="ct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
        <p:nvSpPr>
          <p:cNvPr id="3" name="矩形 2"/>
          <p:cNvSpPr/>
          <p:nvPr/>
        </p:nvSpPr>
        <p:spPr>
          <a:xfrm>
            <a:off x="611560" y="2276872"/>
            <a:ext cx="8136904" cy="2585323"/>
          </a:xfrm>
          <a:prstGeom prst="rect">
            <a:avLst/>
          </a:prstGeom>
        </p:spPr>
        <p:txBody>
          <a:bodyPr wrap="square">
            <a:spAutoFit/>
          </a:bodyPr>
          <a:lstStyle/>
          <a:p>
            <a:r>
              <a:rPr lang="zh-CN" altLang="en-US" b="1" dirty="0"/>
              <a:t>一、对</a:t>
            </a:r>
            <a:r>
              <a:rPr lang="en-US" altLang="zh-CN" b="1" dirty="0"/>
              <a:t>2022</a:t>
            </a:r>
            <a:r>
              <a:rPr lang="zh-CN" altLang="en-US" b="1" dirty="0"/>
              <a:t>年及以前年度毕业的贷款学生</a:t>
            </a:r>
            <a:r>
              <a:rPr lang="en-US" altLang="zh-CN" b="1" dirty="0"/>
              <a:t>2022</a:t>
            </a:r>
            <a:r>
              <a:rPr lang="zh-CN" altLang="en-US" b="1" dirty="0"/>
              <a:t>年内应偿还的国家助学贷款利息予以免除，参照国家助学贷款贴息政策，免除的利息由中央财政和地方财政分别承担。 </a:t>
            </a:r>
            <a:endParaRPr lang="zh-CN" altLang="en-US" b="1" dirty="0"/>
          </a:p>
          <a:p>
            <a:r>
              <a:rPr lang="zh-CN" altLang="en-US" b="1" dirty="0" smtClean="0"/>
              <a:t>二</a:t>
            </a:r>
            <a:r>
              <a:rPr lang="zh-CN" altLang="en-US" b="1" dirty="0"/>
              <a:t>、对</a:t>
            </a:r>
            <a:r>
              <a:rPr lang="en-US" altLang="zh-CN" b="1" dirty="0"/>
              <a:t>2022</a:t>
            </a:r>
            <a:r>
              <a:rPr lang="zh-CN" altLang="en-US" b="1" dirty="0"/>
              <a:t>年及以前年度毕业的贷款学生</a:t>
            </a:r>
            <a:r>
              <a:rPr lang="en-US" altLang="zh-CN" b="1" dirty="0"/>
              <a:t>2022</a:t>
            </a:r>
            <a:r>
              <a:rPr lang="zh-CN" altLang="en-US" b="1" dirty="0"/>
              <a:t>年内应偿还的国家助学贷款本金，经贷款学生自主申请，可延期</a:t>
            </a:r>
            <a:r>
              <a:rPr lang="en-US" altLang="zh-CN" b="1" dirty="0"/>
              <a:t>1</a:t>
            </a:r>
            <a:r>
              <a:rPr lang="zh-CN" altLang="en-US" b="1" dirty="0"/>
              <a:t>年偿还，延期贷款不计罚息和复利，风险分类暂不下调。 </a:t>
            </a:r>
            <a:endParaRPr lang="zh-CN" altLang="en-US" b="1" dirty="0"/>
          </a:p>
          <a:p>
            <a:r>
              <a:rPr lang="zh-CN" altLang="en-US" b="1" dirty="0" smtClean="0"/>
              <a:t>三</a:t>
            </a:r>
            <a:r>
              <a:rPr lang="zh-CN" altLang="en-US" b="1" dirty="0"/>
              <a:t>、国家助学贷款承办银行应按照调整后的贷款安排报送征信信息，已经报送的应当予以调整。贷款学生受新冠肺炎疫情影响未能及时还款的，经贷款承办银行认定，相关逾期贷款可不作逾期记录报送，已经报送的应当予以调整。</a:t>
            </a:r>
            <a:endParaRPr lang="zh-CN" altLang="en-US"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灯片编号占位符 6"/>
          <p:cNvSpPr>
            <a:spLocks noGrp="1"/>
          </p:cNvSpPr>
          <p:nvPr>
            <p:ph type="sldNum" sz="quarter" idx="12"/>
          </p:nvPr>
        </p:nvSpPr>
        <p:spPr bwMode="auto">
          <a:noFill/>
          <a:ln>
            <a:miter lim="800000"/>
          </a:ln>
        </p:spPr>
        <p:txBody>
          <a:bodyPr/>
          <a:lstStyle/>
          <a:p>
            <a:fld id="{E99F22C2-A44A-4FC9-8C6B-D83C80E86EC6}" type="slidenum">
              <a:rPr lang="zh-CN" altLang="en-US" smtClean="0"/>
            </a:fld>
            <a:endParaRPr lang="zh-CN" altLang="en-US" sz="1800">
              <a:solidFill>
                <a:schemeClr val="tx1"/>
              </a:solidFill>
              <a:latin typeface="Arial" panose="020B0604020202020204" pitchFamily="34" charset="0"/>
            </a:endParaRPr>
          </a:p>
        </p:txBody>
      </p:sp>
      <p:sp>
        <p:nvSpPr>
          <p:cNvPr id="25603" name="文本框 51"/>
          <p:cNvSpPr txBox="1">
            <a:spLocks noChangeArrowheads="1"/>
          </p:cNvSpPr>
          <p:nvPr/>
        </p:nvSpPr>
        <p:spPr bwMode="auto">
          <a:xfrm>
            <a:off x="3081338" y="2565400"/>
            <a:ext cx="3262312" cy="830263"/>
          </a:xfrm>
          <a:prstGeom prst="rect">
            <a:avLst/>
          </a:prstGeom>
          <a:noFill/>
          <a:ln w="9525">
            <a:noFill/>
            <a:miter lim="800000"/>
          </a:ln>
        </p:spPr>
        <p:txBody>
          <a:bodyPr wrap="none">
            <a:spAutoFit/>
          </a:bodyPr>
          <a:lstStyle/>
          <a:p>
            <a:pPr algn="ctr" eaLnBrk="1" hangingPunct="1"/>
            <a:r>
              <a:rPr lang="zh-CN" altLang="en-US" sz="4800" b="1">
                <a:solidFill>
                  <a:srgbClr val="0AAEEA"/>
                </a:solidFill>
                <a:latin typeface="微软雅黑" panose="020B0503020204020204" charset="-122"/>
                <a:ea typeface="微软雅黑" panose="020B0503020204020204" charset="-122"/>
              </a:rPr>
              <a:t>谢谢大家！</a:t>
            </a:r>
            <a:endParaRPr lang="en-US" altLang="zh-CN" sz="4800" b="1">
              <a:solidFill>
                <a:srgbClr val="0AAEEA"/>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a:xfrm>
            <a:off x="381000" y="509588"/>
            <a:ext cx="8229600" cy="379412"/>
          </a:xfrm>
        </p:spPr>
        <p:txBody>
          <a:bodyPr vert="horz" wrap="square" lIns="91440" tIns="45720" rIns="91440" bIns="45720" anchor="ctr" anchorCtr="0"/>
          <a:lstStyle/>
          <a:p>
            <a:pPr eaLnBrk="1" hangingPunct="1"/>
            <a:r>
              <a:rPr lang="en-US" altLang="zh-CN" sz="1800" noProof="0" dirty="0">
                <a:ln>
                  <a:noFill/>
                </a:ln>
                <a:solidFill>
                  <a:schemeClr val="tx1"/>
                </a:solidFill>
                <a:effectLst/>
                <a:uLnTx/>
                <a:uFillTx/>
                <a:latin typeface="+mj-ea"/>
                <a:cs typeface="+mj-ea"/>
                <a:sym typeface="+mn-ea"/>
              </a:rPr>
              <a:t>2022</a:t>
            </a:r>
            <a:r>
              <a:rPr lang="zh-CN" altLang="en-US" sz="1800" noProof="0" dirty="0">
                <a:ln>
                  <a:noFill/>
                </a:ln>
                <a:solidFill>
                  <a:schemeClr val="tx1"/>
                </a:solidFill>
                <a:effectLst/>
                <a:uLnTx/>
                <a:uFillTx/>
                <a:latin typeface="+mj-ea"/>
                <a:cs typeface="+mj-ea"/>
                <a:sym typeface="+mn-ea"/>
              </a:rPr>
              <a:t>年度助学贷款</a:t>
            </a:r>
            <a:r>
              <a:rPr lang="zh-CN" altLang="en-US" sz="1800" noProof="0" dirty="0" smtClean="0">
                <a:ln>
                  <a:noFill/>
                </a:ln>
                <a:solidFill>
                  <a:schemeClr val="tx1"/>
                </a:solidFill>
                <a:effectLst/>
                <a:uLnTx/>
                <a:uFillTx/>
                <a:latin typeface="+mj-ea"/>
                <a:cs typeface="+mj-ea"/>
                <a:sym typeface="+mn-ea"/>
              </a:rPr>
              <a:t>业务政策</a:t>
            </a:r>
            <a:r>
              <a:rPr lang="zh-CN" altLang="en-US" sz="1800" noProof="0" dirty="0" smtClean="0">
                <a:ln>
                  <a:noFill/>
                </a:ln>
                <a:solidFill>
                  <a:schemeClr val="tx1"/>
                </a:solidFill>
                <a:effectLst/>
                <a:uLnTx/>
                <a:uFillTx/>
                <a:latin typeface="+mj-ea"/>
                <a:cs typeface="+mj-ea"/>
                <a:sym typeface="+mn-ea"/>
              </a:rPr>
              <a:t>解读</a:t>
            </a:r>
            <a:endParaRPr lang="zh-CN" altLang="en-US" sz="1800" kern="1200" dirty="0">
              <a:solidFill>
                <a:schemeClr val="tx1"/>
              </a:solidFill>
              <a:latin typeface="+mj-lt"/>
              <a:ea typeface="+mj-ea"/>
              <a:cs typeface="+mj-cs"/>
            </a:endParaRPr>
          </a:p>
        </p:txBody>
      </p:sp>
      <p:sp>
        <p:nvSpPr>
          <p:cNvPr id="8209" name="灯片编号占位符 1"/>
          <p:cNvSpPr txBox="1">
            <a:spLocks noGrp="1"/>
          </p:cNvSpPr>
          <p:nvPr>
            <p:ph type="sldNum" sz="quarter" idx="4"/>
          </p:nvPr>
        </p:nvSpPr>
        <p:spPr>
          <a:noFill/>
          <a:ln>
            <a:noFill/>
          </a:ln>
        </p:spPr>
        <p:txBody>
          <a:bodyPr anchor="ctr" anchorCtr="0"/>
          <a:lstStyle/>
          <a:p>
            <a:pPr marL="0" indent="0" algn="ct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grpSp>
        <p:nvGrpSpPr>
          <p:cNvPr id="17" name="组合 16"/>
          <p:cNvGrpSpPr/>
          <p:nvPr/>
        </p:nvGrpSpPr>
        <p:grpSpPr>
          <a:xfrm flipH="1">
            <a:off x="2175193" y="5318046"/>
            <a:ext cx="6344841" cy="372665"/>
            <a:chOff x="1436118" y="2247234"/>
            <a:chExt cx="9155682" cy="496632"/>
          </a:xfrm>
        </p:grpSpPr>
        <p:cxnSp>
          <p:nvCxnSpPr>
            <p:cNvPr id="18" name="直接连接符 17"/>
            <p:cNvCxnSpPr/>
            <p:nvPr/>
          </p:nvCxnSpPr>
          <p:spPr>
            <a:xfrm>
              <a:off x="1436118" y="2495550"/>
              <a:ext cx="2945382" cy="0"/>
            </a:xfrm>
            <a:prstGeom prst="line">
              <a:avLst/>
            </a:prstGeom>
            <a:ln>
              <a:solidFill>
                <a:srgbClr val="2D7356"/>
              </a:solidFill>
            </a:ln>
          </p:spPr>
          <p:style>
            <a:lnRef idx="1">
              <a:schemeClr val="accent1"/>
            </a:lnRef>
            <a:fillRef idx="0">
              <a:schemeClr val="accent1"/>
            </a:fillRef>
            <a:effectRef idx="0">
              <a:schemeClr val="accent1"/>
            </a:effectRef>
            <a:fontRef idx="minor">
              <a:schemeClr val="tx1"/>
            </a:fontRef>
          </p:style>
        </p:cxnSp>
        <p:pic>
          <p:nvPicPr>
            <p:cNvPr id="14353" name="图片 18" descr="6486e958aa36d1fdcbd72324698a269f"/>
            <p:cNvPicPr>
              <a:picLocks noChangeAspect="1"/>
            </p:cNvPicPr>
            <p:nvPr/>
          </p:nvPicPr>
          <p:blipFill>
            <a:blip r:embed="rId1" cstate="print"/>
            <a:srcRect l="13686" t="8040" r="12910" b="5206"/>
            <a:stretch>
              <a:fillRect/>
            </a:stretch>
          </p:blipFill>
          <p:spPr>
            <a:xfrm rot="5400000">
              <a:off x="4686016" y="2067307"/>
              <a:ext cx="496632" cy="856486"/>
            </a:xfrm>
            <a:prstGeom prst="rect">
              <a:avLst/>
            </a:prstGeom>
            <a:noFill/>
            <a:ln w="9525">
              <a:noFill/>
            </a:ln>
          </p:spPr>
        </p:pic>
        <p:cxnSp>
          <p:nvCxnSpPr>
            <p:cNvPr id="20" name="直接连接符 19"/>
            <p:cNvCxnSpPr/>
            <p:nvPr/>
          </p:nvCxnSpPr>
          <p:spPr>
            <a:xfrm>
              <a:off x="5446143" y="2495550"/>
              <a:ext cx="5145657" cy="0"/>
            </a:xfrm>
            <a:prstGeom prst="line">
              <a:avLst/>
            </a:prstGeom>
            <a:ln>
              <a:solidFill>
                <a:srgbClr val="2D7356"/>
              </a:solidFill>
            </a:ln>
          </p:spPr>
          <p:style>
            <a:lnRef idx="1">
              <a:schemeClr val="accent1"/>
            </a:lnRef>
            <a:fillRef idx="0">
              <a:schemeClr val="accent1"/>
            </a:fillRef>
            <a:effectRef idx="0">
              <a:schemeClr val="accent1"/>
            </a:effectRef>
            <a:fontRef idx="minor">
              <a:schemeClr val="tx1"/>
            </a:fontRef>
          </p:style>
        </p:cxnSp>
      </p:grpSp>
      <p:sp>
        <p:nvSpPr>
          <p:cNvPr id="6" name="矩形 23"/>
          <p:cNvSpPr/>
          <p:nvPr/>
        </p:nvSpPr>
        <p:spPr>
          <a:xfrm>
            <a:off x="558165" y="1124744"/>
            <a:ext cx="5819140" cy="33855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wrap="square">
            <a:spAutoFit/>
          </a:bodyPr>
          <a:lstStyle/>
          <a:p>
            <a:r>
              <a:rPr lang="en-US" altLang="zh-CN" sz="1600" b="1" dirty="0">
                <a:solidFill>
                  <a:schemeClr val="bg1"/>
                </a:solidFill>
                <a:latin typeface="微软雅黑" panose="020B0503020204020204" charset="-122"/>
                <a:ea typeface="微软雅黑" panose="020B0503020204020204" charset="-122"/>
                <a:cs typeface="微软雅黑" panose="020B0503020204020204" charset="-122"/>
              </a:rPr>
              <a:t>  1. </a:t>
            </a:r>
            <a:r>
              <a:rPr lang="en-US" altLang="zh-CN" sz="1600" b="1" dirty="0" smtClean="0">
                <a:solidFill>
                  <a:schemeClr val="bg1"/>
                </a:solidFill>
                <a:latin typeface="微软雅黑" panose="020B0503020204020204" charset="-122"/>
                <a:ea typeface="微软雅黑" panose="020B0503020204020204" charset="-122"/>
                <a:cs typeface="微软雅黑" panose="020B0503020204020204" charset="-122"/>
              </a:rPr>
              <a:t>2022</a:t>
            </a:r>
            <a:r>
              <a:rPr lang="zh-CN" altLang="zh-CN" sz="1600" b="1" dirty="0">
                <a:solidFill>
                  <a:schemeClr val="bg1"/>
                </a:solidFill>
                <a:latin typeface="微软雅黑" panose="020B0503020204020204" charset="-122"/>
                <a:ea typeface="微软雅黑" panose="020B0503020204020204" charset="-122"/>
                <a:cs typeface="微软雅黑" panose="020B0503020204020204" charset="-122"/>
              </a:rPr>
              <a:t>年</a:t>
            </a:r>
            <a:r>
              <a:rPr lang="zh-CN" altLang="zh-CN" sz="1600" b="1" dirty="0" smtClean="0">
                <a:solidFill>
                  <a:schemeClr val="bg1"/>
                </a:solidFill>
                <a:latin typeface="微软雅黑" panose="020B0503020204020204" charset="-122"/>
                <a:ea typeface="微软雅黑" panose="020B0503020204020204" charset="-122"/>
                <a:cs typeface="微软雅黑" panose="020B0503020204020204" charset="-122"/>
              </a:rPr>
              <a:t>申请本金延期</a:t>
            </a:r>
            <a:r>
              <a:rPr lang="zh-CN" altLang="en-US" sz="1600" b="1" dirty="0" smtClean="0">
                <a:solidFill>
                  <a:schemeClr val="bg1"/>
                </a:solidFill>
                <a:latin typeface="微软雅黑" panose="020B0503020204020204" charset="-122"/>
                <a:ea typeface="微软雅黑" panose="020B0503020204020204" charset="-122"/>
                <a:cs typeface="微软雅黑" panose="020B0503020204020204" charset="-122"/>
              </a:rPr>
              <a:t>还款</a:t>
            </a:r>
            <a:r>
              <a:rPr lang="zh-CN" altLang="zh-CN" sz="1600" b="1" dirty="0" smtClean="0">
                <a:solidFill>
                  <a:schemeClr val="bg1"/>
                </a:solidFill>
                <a:latin typeface="微软雅黑" panose="020B0503020204020204" charset="-122"/>
                <a:ea typeface="微软雅黑" panose="020B0503020204020204" charset="-122"/>
                <a:cs typeface="微软雅黑" panose="020B0503020204020204" charset="-122"/>
              </a:rPr>
              <a:t>后</a:t>
            </a:r>
            <a:r>
              <a:rPr lang="zh-CN" altLang="zh-CN" sz="1600" b="1" dirty="0">
                <a:solidFill>
                  <a:schemeClr val="bg1"/>
                </a:solidFill>
                <a:latin typeface="微软雅黑" panose="020B0503020204020204" charset="-122"/>
                <a:ea typeface="微软雅黑" panose="020B0503020204020204" charset="-122"/>
                <a:cs typeface="微软雅黑" panose="020B0503020204020204" charset="-122"/>
              </a:rPr>
              <a:t>，明年如何还本金？</a:t>
            </a:r>
            <a:endParaRPr lang="zh-CN" altLang="zh-CN" sz="16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1" name="矩形 10"/>
          <p:cNvSpPr/>
          <p:nvPr/>
        </p:nvSpPr>
        <p:spPr>
          <a:xfrm>
            <a:off x="573405" y="1887220"/>
            <a:ext cx="8041640"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spcBef>
                <a:spcPts val="0"/>
              </a:spcBef>
              <a:buClrTx/>
              <a:buSzTx/>
              <a:buFontTx/>
              <a:buNone/>
              <a:defRPr/>
            </a:pPr>
            <a:r>
              <a:rPr lang="zh-CN" altLang="en-US" sz="1600" noProof="0" dirty="0">
                <a:ln>
                  <a:noFill/>
                </a:ln>
                <a:solidFill>
                  <a:schemeClr val="dk1"/>
                </a:solidFill>
                <a:effectLst/>
                <a:uLnTx/>
                <a:uFillTx/>
                <a:latin typeface="微软雅黑" panose="020B0503020204020204" charset="-122"/>
                <a:ea typeface="微软雅黑" panose="020B0503020204020204" charset="-122"/>
              </a:rPr>
              <a:t>答：</a:t>
            </a:r>
            <a:r>
              <a:rPr lang="zh-CN" altLang="en-US" sz="1600" noProof="0" dirty="0">
                <a:ln>
                  <a:noFill/>
                </a:ln>
                <a:solidFill>
                  <a:srgbClr val="FF0000"/>
                </a:solidFill>
                <a:effectLst/>
                <a:uLnTx/>
                <a:uFillTx/>
                <a:latin typeface="微软雅黑" panose="020B0503020204020204" charset="-122"/>
                <a:ea typeface="微软雅黑" panose="020B0503020204020204" charset="-122"/>
              </a:rPr>
              <a:t>2023</a:t>
            </a:r>
            <a:r>
              <a:rPr lang="zh-CN" altLang="en-US" sz="1600" noProof="0" dirty="0">
                <a:ln>
                  <a:noFill/>
                </a:ln>
                <a:solidFill>
                  <a:schemeClr val="dk1"/>
                </a:solidFill>
                <a:effectLst/>
                <a:uLnTx/>
                <a:uFillTx/>
                <a:latin typeface="微软雅黑" panose="020B0503020204020204" charset="-122"/>
                <a:ea typeface="微软雅黑" panose="020B0503020204020204" charset="-122"/>
              </a:rPr>
              <a:t>年</a:t>
            </a:r>
            <a:r>
              <a:rPr lang="zh-CN" altLang="en-US" sz="1600" noProof="0" dirty="0">
                <a:ln>
                  <a:noFill/>
                </a:ln>
                <a:solidFill>
                  <a:srgbClr val="FF0000"/>
                </a:solidFill>
                <a:effectLst/>
                <a:uLnTx/>
                <a:uFillTx/>
                <a:latin typeface="微软雅黑" panose="020B0503020204020204" charset="-122"/>
                <a:ea typeface="微软雅黑" panose="020B0503020204020204" charset="-122"/>
              </a:rPr>
              <a:t>12</a:t>
            </a:r>
            <a:r>
              <a:rPr lang="zh-CN" altLang="en-US" sz="1600" noProof="0" dirty="0">
                <a:ln>
                  <a:noFill/>
                </a:ln>
                <a:solidFill>
                  <a:schemeClr val="dk1"/>
                </a:solidFill>
                <a:effectLst/>
                <a:uLnTx/>
                <a:uFillTx/>
                <a:latin typeface="微软雅黑" panose="020B0503020204020204" charset="-122"/>
                <a:ea typeface="微软雅黑" panose="020B0503020204020204" charset="-122"/>
              </a:rPr>
              <a:t>月</a:t>
            </a:r>
            <a:r>
              <a:rPr lang="zh-CN" altLang="en-US" sz="1600" noProof="0" dirty="0">
                <a:ln>
                  <a:noFill/>
                </a:ln>
                <a:solidFill>
                  <a:srgbClr val="FF0000"/>
                </a:solidFill>
                <a:effectLst/>
                <a:uLnTx/>
                <a:uFillTx/>
                <a:latin typeface="微软雅黑" panose="020B0503020204020204" charset="-122"/>
                <a:ea typeface="微软雅黑" panose="020B0503020204020204" charset="-122"/>
              </a:rPr>
              <a:t>20</a:t>
            </a:r>
            <a:r>
              <a:rPr lang="zh-CN" altLang="en-US" sz="1600" noProof="0" dirty="0">
                <a:ln>
                  <a:noFill/>
                </a:ln>
                <a:solidFill>
                  <a:schemeClr val="dk1"/>
                </a:solidFill>
                <a:effectLst/>
                <a:uLnTx/>
                <a:uFillTx/>
                <a:latin typeface="微软雅黑" panose="020B0503020204020204" charset="-122"/>
                <a:ea typeface="微软雅黑" panose="020B0503020204020204" charset="-122"/>
              </a:rPr>
              <a:t>日要还</a:t>
            </a:r>
            <a:r>
              <a:rPr lang="zh-CN" altLang="en-US" sz="1600" noProof="0" dirty="0">
                <a:ln>
                  <a:noFill/>
                </a:ln>
                <a:solidFill>
                  <a:srgbClr val="FF0000"/>
                </a:solidFill>
                <a:effectLst/>
                <a:uLnTx/>
                <a:uFillTx/>
                <a:latin typeface="微软雅黑" panose="020B0503020204020204" charset="-122"/>
                <a:ea typeface="微软雅黑" panose="020B0503020204020204" charset="-122"/>
              </a:rPr>
              <a:t>2年</a:t>
            </a:r>
            <a:r>
              <a:rPr lang="zh-CN" altLang="en-US" sz="1600" noProof="0" dirty="0">
                <a:ln>
                  <a:noFill/>
                </a:ln>
                <a:solidFill>
                  <a:schemeClr val="dk1"/>
                </a:solidFill>
                <a:effectLst/>
                <a:uLnTx/>
                <a:uFillTx/>
                <a:latin typeface="微软雅黑" panose="020B0503020204020204" charset="-122"/>
                <a:ea typeface="微软雅黑" panose="020B0503020204020204" charset="-122"/>
              </a:rPr>
              <a:t>叠加的本金金额（如今年还1000本金，明年正常也是还1000本金，叠加还款就要还2000的本金）。2024年以及后续年度还款计划不变。</a:t>
            </a:r>
            <a:endParaRPr lang="zh-CN" altLang="en-US" sz="1600" noProof="0" dirty="0">
              <a:ln>
                <a:noFill/>
              </a:ln>
              <a:solidFill>
                <a:schemeClr val="dk1"/>
              </a:solidFill>
              <a:effectLst/>
              <a:uLnTx/>
              <a:uFillTx/>
              <a:latin typeface="微软雅黑" panose="020B0503020204020204" charset="-122"/>
              <a:ea typeface="微软雅黑" panose="020B0503020204020204" charset="-122"/>
            </a:endParaRPr>
          </a:p>
        </p:txBody>
      </p:sp>
      <p:sp>
        <p:nvSpPr>
          <p:cNvPr id="7" name="矩形 23"/>
          <p:cNvSpPr/>
          <p:nvPr/>
        </p:nvSpPr>
        <p:spPr>
          <a:xfrm>
            <a:off x="573405" y="3420745"/>
            <a:ext cx="5224780" cy="337185"/>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wrap="square">
            <a:spAutoFit/>
          </a:bodyPr>
          <a:lstStyle/>
          <a:p>
            <a:pPr>
              <a:buNone/>
            </a:pPr>
            <a:r>
              <a:rPr lang="en-US" altLang="zh-CN" sz="1600" b="1" dirty="0">
                <a:solidFill>
                  <a:schemeClr val="bg1"/>
                </a:solidFill>
                <a:latin typeface="微软雅黑" panose="020B0503020204020204" charset="-122"/>
                <a:ea typeface="微软雅黑" panose="020B0503020204020204" charset="-122"/>
                <a:cs typeface="微软雅黑" panose="020B0503020204020204" charset="-122"/>
                <a:sym typeface="+mn-ea"/>
              </a:rPr>
              <a:t>  2. </a:t>
            </a: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rPr>
              <a:t>合同是今年到期，本金延期申请后，什么时候还款？</a:t>
            </a:r>
            <a:endParaRPr lang="zh-CN" altLang="zh-CN" sz="16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8" name="矩形 7"/>
          <p:cNvSpPr/>
          <p:nvPr/>
        </p:nvSpPr>
        <p:spPr>
          <a:xfrm>
            <a:off x="568960" y="4006215"/>
            <a:ext cx="8016875" cy="82994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zh-CN" altLang="en-US" sz="1600" dirty="0">
                <a:latin typeface="微软雅黑" panose="020B0503020204020204" charset="-122"/>
                <a:ea typeface="微软雅黑" panose="020B0503020204020204" charset="-122"/>
                <a:cs typeface="微软雅黑" panose="020B0503020204020204" charset="-122"/>
              </a:rPr>
              <a:t>答：本金延期偿还时间为一年，延期后的偿还</a:t>
            </a:r>
            <a:r>
              <a:rPr lang="zh-CN" altLang="en-US" sz="1600" dirty="0" smtClean="0">
                <a:latin typeface="微软雅黑" panose="020B0503020204020204" charset="-122"/>
                <a:ea typeface="微软雅黑" panose="020B0503020204020204" charset="-122"/>
                <a:cs typeface="微软雅黑" panose="020B0503020204020204" charset="-122"/>
              </a:rPr>
              <a:t>日为</a:t>
            </a:r>
            <a:r>
              <a:rPr lang="en-US" altLang="zh-CN" sz="1600" dirty="0">
                <a:latin typeface="微软雅黑" panose="020B0503020204020204" charset="-122"/>
                <a:ea typeface="微软雅黑" panose="020B0503020204020204" charset="-122"/>
                <a:cs typeface="微软雅黑" panose="020B0503020204020204" charset="-122"/>
              </a:rPr>
              <a:t>2023</a:t>
            </a:r>
            <a:r>
              <a:rPr lang="zh-CN" altLang="en-US" sz="1600" dirty="0">
                <a:latin typeface="微软雅黑" panose="020B0503020204020204" charset="-122"/>
                <a:ea typeface="微软雅黑" panose="020B0503020204020204" charset="-122"/>
                <a:cs typeface="微软雅黑" panose="020B0503020204020204" charset="-122"/>
              </a:rPr>
              <a:t>年的同月同日（即原偿还日推迟一年后的同月同日）。（如</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rPr>
              <a:t>今年合同到期日是</a:t>
            </a:r>
            <a:r>
              <a:rPr lang="en-US" altLang="zh-CN" sz="1600" dirty="0">
                <a:solidFill>
                  <a:srgbClr val="FF0000"/>
                </a:solidFill>
                <a:latin typeface="微软雅黑" panose="020B0503020204020204" charset="-122"/>
                <a:ea typeface="微软雅黑" panose="020B0503020204020204" charset="-122"/>
                <a:cs typeface="微软雅黑" panose="020B0503020204020204" charset="-122"/>
              </a:rPr>
              <a:t>9</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rPr>
              <a:t>月</a:t>
            </a:r>
            <a:r>
              <a:rPr lang="en-US" altLang="zh-CN" sz="1600" dirty="0">
                <a:solidFill>
                  <a:srgbClr val="FF0000"/>
                </a:solidFill>
                <a:latin typeface="微软雅黑" panose="020B0503020204020204" charset="-122"/>
                <a:ea typeface="微软雅黑" panose="020B0503020204020204" charset="-122"/>
                <a:cs typeface="微软雅黑" panose="020B0503020204020204" charset="-122"/>
              </a:rPr>
              <a:t>20</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rPr>
              <a:t>日</a:t>
            </a:r>
            <a:r>
              <a:rPr lang="zh-CN" altLang="en-US" sz="1600" dirty="0">
                <a:latin typeface="微软雅黑" panose="020B0503020204020204" charset="-122"/>
                <a:ea typeface="微软雅黑" panose="020B0503020204020204" charset="-122"/>
                <a:cs typeface="微软雅黑" panose="020B0503020204020204" charset="-122"/>
              </a:rPr>
              <a:t>，本金延期申请后，</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rPr>
              <a:t>延到</a:t>
            </a:r>
            <a:r>
              <a:rPr lang="en-US" altLang="zh-CN" sz="1600" dirty="0">
                <a:solidFill>
                  <a:srgbClr val="FF0000"/>
                </a:solidFill>
                <a:latin typeface="微软雅黑" panose="020B0503020204020204" charset="-122"/>
                <a:ea typeface="微软雅黑" panose="020B0503020204020204" charset="-122"/>
                <a:cs typeface="微软雅黑" panose="020B0503020204020204" charset="-122"/>
              </a:rPr>
              <a:t>2023</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rPr>
              <a:t>年</a:t>
            </a:r>
            <a:r>
              <a:rPr lang="en-US" altLang="zh-CN" sz="1600" dirty="0">
                <a:solidFill>
                  <a:srgbClr val="FF0000"/>
                </a:solidFill>
                <a:latin typeface="微软雅黑" panose="020B0503020204020204" charset="-122"/>
                <a:ea typeface="微软雅黑" panose="020B0503020204020204" charset="-122"/>
                <a:cs typeface="微软雅黑" panose="020B0503020204020204" charset="-122"/>
              </a:rPr>
              <a:t>9</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rPr>
              <a:t>月</a:t>
            </a:r>
            <a:r>
              <a:rPr lang="en-US" altLang="zh-CN" sz="1600" dirty="0">
                <a:solidFill>
                  <a:srgbClr val="FF0000"/>
                </a:solidFill>
                <a:latin typeface="微软雅黑" panose="020B0503020204020204" charset="-122"/>
                <a:ea typeface="微软雅黑" panose="020B0503020204020204" charset="-122"/>
                <a:cs typeface="微软雅黑" panose="020B0503020204020204" charset="-122"/>
              </a:rPr>
              <a:t>20</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rPr>
              <a:t>日</a:t>
            </a:r>
            <a:r>
              <a:rPr lang="zh-CN" altLang="en-US" sz="1600" dirty="0">
                <a:latin typeface="微软雅黑" panose="020B0503020204020204" charset="-122"/>
                <a:ea typeface="微软雅黑" panose="020B0503020204020204" charset="-122"/>
                <a:cs typeface="微软雅黑" panose="020B0503020204020204" charset="-122"/>
              </a:rPr>
              <a:t>还清贷款）。</a:t>
            </a:r>
            <a:endParaRPr lang="zh-CN" altLang="en-US" sz="16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3"/>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strVal val="#ppt_w+.3"/>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animEffect transition="in" filter="fade">
                                      <p:cBhvr>
                                        <p:cTn id="15" dur="1000"/>
                                        <p:tgtEl>
                                          <p:spTgt spid="11"/>
                                        </p:tgtEl>
                                      </p:cBhvr>
                                    </p:animEffect>
                                  </p:childTnLst>
                                </p:cTn>
                              </p:par>
                              <p:par>
                                <p:cTn id="16" presetID="50" presetClass="entr" presetSubtype="0" decel="10000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strVal val="#ppt_w+.3"/>
                                          </p:val>
                                        </p:tav>
                                        <p:tav tm="100000">
                                          <p:val>
                                            <p:strVal val="#ppt_w"/>
                                          </p:val>
                                        </p:tav>
                                      </p:tavLst>
                                    </p:anim>
                                    <p:anim calcmode="lin" valueType="num">
                                      <p:cBhvr>
                                        <p:cTn id="19" dur="1000" fill="hold"/>
                                        <p:tgtEl>
                                          <p:spTgt spid="8"/>
                                        </p:tgtEl>
                                        <p:attrNameLst>
                                          <p:attrName>ppt_h</p:attrName>
                                        </p:attrNameLst>
                                      </p:cBhvr>
                                      <p:tavLst>
                                        <p:tav tm="0">
                                          <p:val>
                                            <p:strVal val="#ppt_h"/>
                                          </p:val>
                                        </p:tav>
                                        <p:tav tm="100000">
                                          <p:val>
                                            <p:strVal val="#ppt_h"/>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a:xfrm>
            <a:off x="381000" y="509588"/>
            <a:ext cx="8229600" cy="379412"/>
          </a:xfrm>
        </p:spPr>
        <p:txBody>
          <a:bodyPr vert="horz" wrap="square" lIns="91440" tIns="45720" rIns="91440" bIns="45720" anchor="ctr" anchorCtr="0"/>
          <a:lstStyle/>
          <a:p>
            <a:pPr eaLnBrk="1" hangingPunct="1"/>
            <a:r>
              <a:rPr lang="en-US" altLang="zh-CN" sz="1800" noProof="0" dirty="0">
                <a:ln>
                  <a:noFill/>
                </a:ln>
                <a:solidFill>
                  <a:schemeClr val="tx1"/>
                </a:solidFill>
                <a:effectLst/>
                <a:uLnTx/>
                <a:uFillTx/>
                <a:latin typeface="+mj-ea"/>
                <a:cs typeface="+mj-ea"/>
                <a:sym typeface="+mn-ea"/>
              </a:rPr>
              <a:t>2022</a:t>
            </a:r>
            <a:r>
              <a:rPr lang="zh-CN" altLang="en-US" sz="1800" noProof="0" dirty="0">
                <a:ln>
                  <a:noFill/>
                </a:ln>
                <a:solidFill>
                  <a:schemeClr val="tx1"/>
                </a:solidFill>
                <a:effectLst/>
                <a:uLnTx/>
                <a:uFillTx/>
                <a:latin typeface="+mj-ea"/>
                <a:cs typeface="+mj-ea"/>
                <a:sym typeface="+mn-ea"/>
              </a:rPr>
              <a:t>年度助学贷款</a:t>
            </a:r>
            <a:r>
              <a:rPr lang="zh-CN" altLang="en-US" sz="1800" noProof="0" dirty="0" smtClean="0">
                <a:ln>
                  <a:noFill/>
                </a:ln>
                <a:solidFill>
                  <a:schemeClr val="tx1"/>
                </a:solidFill>
                <a:effectLst/>
                <a:uLnTx/>
                <a:uFillTx/>
                <a:latin typeface="+mj-ea"/>
                <a:cs typeface="+mj-ea"/>
                <a:sym typeface="+mn-ea"/>
              </a:rPr>
              <a:t>业务政策</a:t>
            </a:r>
            <a:r>
              <a:rPr lang="zh-CN" altLang="en-US" sz="1800" noProof="0" dirty="0" smtClean="0">
                <a:ln>
                  <a:noFill/>
                </a:ln>
                <a:solidFill>
                  <a:schemeClr val="tx1"/>
                </a:solidFill>
                <a:effectLst/>
                <a:uLnTx/>
                <a:uFillTx/>
                <a:latin typeface="+mj-ea"/>
                <a:cs typeface="+mj-ea"/>
                <a:sym typeface="+mn-ea"/>
              </a:rPr>
              <a:t>解读</a:t>
            </a:r>
            <a:endParaRPr lang="zh-CN" altLang="en-US" sz="1800" kern="1200" dirty="0">
              <a:solidFill>
                <a:schemeClr val="tx1"/>
              </a:solidFill>
              <a:latin typeface="+mj-lt"/>
              <a:ea typeface="+mj-ea"/>
              <a:cs typeface="+mj-cs"/>
            </a:endParaRPr>
          </a:p>
        </p:txBody>
      </p:sp>
      <p:sp>
        <p:nvSpPr>
          <p:cNvPr id="8209" name="灯片编号占位符 1"/>
          <p:cNvSpPr txBox="1">
            <a:spLocks noGrp="1"/>
          </p:cNvSpPr>
          <p:nvPr>
            <p:ph type="sldNum" sz="quarter" idx="4"/>
          </p:nvPr>
        </p:nvSpPr>
        <p:spPr>
          <a:noFill/>
          <a:ln>
            <a:noFill/>
          </a:ln>
        </p:spPr>
        <p:txBody>
          <a:bodyPr anchor="ctr" anchorCtr="0"/>
          <a:lstStyle/>
          <a:p>
            <a:pPr marL="0" indent="0" algn="ct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grpSp>
        <p:nvGrpSpPr>
          <p:cNvPr id="17" name="组合 16"/>
          <p:cNvGrpSpPr/>
          <p:nvPr/>
        </p:nvGrpSpPr>
        <p:grpSpPr>
          <a:xfrm flipH="1">
            <a:off x="2175193" y="5792639"/>
            <a:ext cx="6344841" cy="372665"/>
            <a:chOff x="1436118" y="2247234"/>
            <a:chExt cx="9155682" cy="496632"/>
          </a:xfrm>
        </p:grpSpPr>
        <p:cxnSp>
          <p:nvCxnSpPr>
            <p:cNvPr id="18" name="直接连接符 17"/>
            <p:cNvCxnSpPr/>
            <p:nvPr/>
          </p:nvCxnSpPr>
          <p:spPr>
            <a:xfrm>
              <a:off x="1436118" y="2495550"/>
              <a:ext cx="2945382" cy="0"/>
            </a:xfrm>
            <a:prstGeom prst="line">
              <a:avLst/>
            </a:prstGeom>
            <a:ln>
              <a:solidFill>
                <a:srgbClr val="2D7356"/>
              </a:solidFill>
            </a:ln>
          </p:spPr>
          <p:style>
            <a:lnRef idx="1">
              <a:schemeClr val="accent1"/>
            </a:lnRef>
            <a:fillRef idx="0">
              <a:schemeClr val="accent1"/>
            </a:fillRef>
            <a:effectRef idx="0">
              <a:schemeClr val="accent1"/>
            </a:effectRef>
            <a:fontRef idx="minor">
              <a:schemeClr val="tx1"/>
            </a:fontRef>
          </p:style>
        </p:cxnSp>
        <p:pic>
          <p:nvPicPr>
            <p:cNvPr id="14353" name="图片 18" descr="6486e958aa36d1fdcbd72324698a269f"/>
            <p:cNvPicPr>
              <a:picLocks noChangeAspect="1"/>
            </p:cNvPicPr>
            <p:nvPr/>
          </p:nvPicPr>
          <p:blipFill>
            <a:blip r:embed="rId1" cstate="print"/>
            <a:srcRect l="13686" t="8040" r="12910" b="5206"/>
            <a:stretch>
              <a:fillRect/>
            </a:stretch>
          </p:blipFill>
          <p:spPr>
            <a:xfrm rot="5400000">
              <a:off x="4686016" y="2067307"/>
              <a:ext cx="496632" cy="856486"/>
            </a:xfrm>
            <a:prstGeom prst="rect">
              <a:avLst/>
            </a:prstGeom>
            <a:noFill/>
            <a:ln w="9525">
              <a:noFill/>
            </a:ln>
          </p:spPr>
        </p:pic>
        <p:cxnSp>
          <p:nvCxnSpPr>
            <p:cNvPr id="20" name="直接连接符 19"/>
            <p:cNvCxnSpPr/>
            <p:nvPr/>
          </p:nvCxnSpPr>
          <p:spPr>
            <a:xfrm>
              <a:off x="5446143" y="2495550"/>
              <a:ext cx="5145657" cy="0"/>
            </a:xfrm>
            <a:prstGeom prst="line">
              <a:avLst/>
            </a:prstGeom>
            <a:ln>
              <a:solidFill>
                <a:srgbClr val="2D7356"/>
              </a:solidFill>
            </a:ln>
          </p:spPr>
          <p:style>
            <a:lnRef idx="1">
              <a:schemeClr val="accent1"/>
            </a:lnRef>
            <a:fillRef idx="0">
              <a:schemeClr val="accent1"/>
            </a:fillRef>
            <a:effectRef idx="0">
              <a:schemeClr val="accent1"/>
            </a:effectRef>
            <a:fontRef idx="minor">
              <a:schemeClr val="tx1"/>
            </a:fontRef>
          </p:style>
        </p:cxnSp>
      </p:grpSp>
      <p:sp>
        <p:nvSpPr>
          <p:cNvPr id="6" name="矩形 23"/>
          <p:cNvSpPr/>
          <p:nvPr/>
        </p:nvSpPr>
        <p:spPr>
          <a:xfrm>
            <a:off x="501650" y="1143635"/>
            <a:ext cx="8125460" cy="58356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wrap="square">
            <a:spAutoFit/>
          </a:bodyPr>
          <a:lstStyle/>
          <a:p>
            <a:r>
              <a:rPr lang="en-US" altLang="zh-CN" sz="1600" b="1" dirty="0">
                <a:solidFill>
                  <a:schemeClr val="bg1"/>
                </a:solidFill>
                <a:latin typeface="微软雅黑" panose="020B0503020204020204" charset="-122"/>
                <a:ea typeface="微软雅黑" panose="020B0503020204020204" charset="-122"/>
                <a:cs typeface="微软雅黑" panose="020B0503020204020204" charset="-122"/>
              </a:rPr>
              <a:t> </a:t>
            </a:r>
            <a:r>
              <a:rPr lang="en-US" altLang="zh-CN" sz="1600" b="1" dirty="0">
                <a:solidFill>
                  <a:schemeClr val="bg1"/>
                </a:solidFill>
                <a:latin typeface="Palatino Linotype" panose="02040502050505030304" charset="0"/>
                <a:ea typeface="微软雅黑" panose="020B0503020204020204" charset="-122"/>
                <a:cs typeface="Palatino Linotype" panose="02040502050505030304" charset="0"/>
              </a:rPr>
              <a:t>3. </a:t>
            </a:r>
            <a:r>
              <a:rPr lang="zh-CN" altLang="en-US" sz="1600" b="1" dirty="0">
                <a:solidFill>
                  <a:schemeClr val="bg1"/>
                </a:solidFill>
                <a:latin typeface="Palatino Linotype" panose="02040502050505030304" charset="0"/>
                <a:ea typeface="微软雅黑" panose="020B0503020204020204" charset="-122"/>
                <a:cs typeface="Palatino Linotype" panose="02040502050505030304" charset="0"/>
              </a:rPr>
              <a:t>合同今年</a:t>
            </a:r>
            <a:r>
              <a:rPr lang="en-US" altLang="zh-CN" sz="1600" b="1" dirty="0">
                <a:solidFill>
                  <a:schemeClr val="bg1"/>
                </a:solidFill>
                <a:latin typeface="Palatino Linotype" panose="02040502050505030304" charset="0"/>
                <a:ea typeface="微软雅黑" panose="020B0503020204020204" charset="-122"/>
                <a:cs typeface="Palatino Linotype" panose="02040502050505030304" charset="0"/>
              </a:rPr>
              <a:t>9</a:t>
            </a:r>
            <a:r>
              <a:rPr lang="zh-CN" altLang="en-US" sz="1600" b="1" dirty="0">
                <a:solidFill>
                  <a:schemeClr val="bg1"/>
                </a:solidFill>
                <a:latin typeface="Palatino Linotype" panose="02040502050505030304" charset="0"/>
                <a:ea typeface="微软雅黑" panose="020B0503020204020204" charset="-122"/>
                <a:cs typeface="Palatino Linotype" panose="02040502050505030304" charset="0"/>
              </a:rPr>
              <a:t>月</a:t>
            </a:r>
            <a:r>
              <a:rPr lang="en-US" altLang="zh-CN" sz="1600" b="1" dirty="0">
                <a:solidFill>
                  <a:schemeClr val="bg1"/>
                </a:solidFill>
                <a:latin typeface="Palatino Linotype" panose="02040502050505030304" charset="0"/>
                <a:ea typeface="微软雅黑" panose="020B0503020204020204" charset="-122"/>
                <a:cs typeface="Palatino Linotype" panose="02040502050505030304" charset="0"/>
              </a:rPr>
              <a:t>20</a:t>
            </a:r>
            <a:r>
              <a:rPr lang="zh-CN" altLang="en-US" sz="1600" b="1" dirty="0">
                <a:solidFill>
                  <a:schemeClr val="bg1"/>
                </a:solidFill>
                <a:latin typeface="Palatino Linotype" panose="02040502050505030304" charset="0"/>
                <a:ea typeface="微软雅黑" panose="020B0503020204020204" charset="-122"/>
                <a:cs typeface="Palatino Linotype" panose="02040502050505030304" charset="0"/>
              </a:rPr>
              <a:t>号到期，没有做本金延期申请，忘记还款了，逾期的本金还会产生罚</a:t>
            </a:r>
            <a:r>
              <a:rPr lang="en-US" altLang="zh-CN" sz="1600" b="1" dirty="0">
                <a:solidFill>
                  <a:schemeClr val="bg1"/>
                </a:solidFill>
                <a:latin typeface="Palatino Linotype" panose="02040502050505030304" charset="0"/>
                <a:ea typeface="微软雅黑" panose="020B0503020204020204" charset="-122"/>
                <a:cs typeface="Palatino Linotype" panose="02040502050505030304" charset="0"/>
              </a:rPr>
              <a:t>        </a:t>
            </a:r>
            <a:r>
              <a:rPr lang="zh-CN" altLang="en-US" sz="1600" b="1" dirty="0">
                <a:solidFill>
                  <a:schemeClr val="bg1"/>
                </a:solidFill>
                <a:latin typeface="Palatino Linotype" panose="02040502050505030304" charset="0"/>
                <a:ea typeface="微软雅黑" panose="020B0503020204020204" charset="-122"/>
                <a:cs typeface="Palatino Linotype" panose="02040502050505030304" charset="0"/>
              </a:rPr>
              <a:t>息和逾期的利息吗</a:t>
            </a:r>
            <a:r>
              <a:rPr lang="zh-CN" altLang="zh-CN" sz="1600" b="1" dirty="0">
                <a:solidFill>
                  <a:schemeClr val="bg1"/>
                </a:solidFill>
                <a:latin typeface="Palatino Linotype" panose="02040502050505030304" charset="0"/>
                <a:ea typeface="微软雅黑" panose="020B0503020204020204" charset="-122"/>
                <a:cs typeface="Palatino Linotype" panose="02040502050505030304" charset="0"/>
              </a:rPr>
              <a:t>？</a:t>
            </a:r>
            <a:endParaRPr lang="zh-CN" altLang="zh-CN" sz="1600" b="1" dirty="0">
              <a:solidFill>
                <a:schemeClr val="bg1"/>
              </a:solidFill>
              <a:latin typeface="Palatino Linotype" panose="02040502050505030304" charset="0"/>
              <a:ea typeface="微软雅黑" panose="020B0503020204020204" charset="-122"/>
              <a:cs typeface="Palatino Linotype" panose="02040502050505030304" charset="0"/>
            </a:endParaRPr>
          </a:p>
        </p:txBody>
      </p:sp>
      <p:sp>
        <p:nvSpPr>
          <p:cNvPr id="11" name="矩形 10"/>
          <p:cNvSpPr/>
          <p:nvPr/>
        </p:nvSpPr>
        <p:spPr>
          <a:xfrm>
            <a:off x="526879" y="1988840"/>
            <a:ext cx="8068945" cy="107632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spcBef>
                <a:spcPts val="0"/>
              </a:spcBef>
              <a:buClrTx/>
              <a:buSzTx/>
              <a:buFontTx/>
              <a:buNone/>
              <a:defRPr/>
            </a:pPr>
            <a:r>
              <a:rPr lang="zh-CN" altLang="en-US" sz="1600" dirty="0">
                <a:solidFill>
                  <a:schemeClr val="dk1"/>
                </a:solidFill>
                <a:latin typeface="微软雅黑" panose="020B0503020204020204" charset="-122"/>
                <a:ea typeface="微软雅黑" panose="020B0503020204020204" charset="-122"/>
              </a:rPr>
              <a:t>答：</a:t>
            </a:r>
            <a:r>
              <a:rPr lang="zh-CN" altLang="en-US" sz="1600" dirty="0">
                <a:solidFill>
                  <a:schemeClr val="tx1"/>
                </a:solidFill>
                <a:latin typeface="微软雅黑" panose="020B0503020204020204" charset="-122"/>
                <a:ea typeface="微软雅黑" panose="020B0503020204020204" charset="-122"/>
              </a:rPr>
              <a:t>如果没有做本金延期还款的申请，未按时偿还的贷款本金，贷款将转为逾期状态，</a:t>
            </a:r>
            <a:r>
              <a:rPr lang="zh-CN" altLang="en-US" sz="1600" dirty="0">
                <a:solidFill>
                  <a:schemeClr val="dk1"/>
                </a:solidFill>
                <a:latin typeface="微软雅黑" panose="020B0503020204020204" charset="-122"/>
                <a:ea typeface="微软雅黑" panose="020B0503020204020204" charset="-122"/>
              </a:rPr>
              <a:t>逾期本金会产生逾期利息和罚息，但</a:t>
            </a:r>
            <a:r>
              <a:rPr lang="en-US" altLang="zh-CN" sz="1600" dirty="0">
                <a:solidFill>
                  <a:schemeClr val="dk1"/>
                </a:solidFill>
                <a:latin typeface="微软雅黑" panose="020B0503020204020204" charset="-122"/>
                <a:ea typeface="微软雅黑" panose="020B0503020204020204" charset="-122"/>
              </a:rPr>
              <a:t>2022</a:t>
            </a:r>
            <a:r>
              <a:rPr lang="zh-CN" altLang="en-US" sz="1600" dirty="0">
                <a:solidFill>
                  <a:schemeClr val="dk1"/>
                </a:solidFill>
                <a:latin typeface="微软雅黑" panose="020B0503020204020204" charset="-122"/>
                <a:ea typeface="微软雅黑" panose="020B0503020204020204" charset="-122"/>
              </a:rPr>
              <a:t>计息年度新产生的逾期利息和</a:t>
            </a:r>
            <a:r>
              <a:rPr lang="zh-CN" altLang="en-US" sz="1600" dirty="0">
                <a:solidFill>
                  <a:schemeClr val="tx1"/>
                </a:solidFill>
                <a:latin typeface="微软雅黑" panose="020B0503020204020204" charset="-122"/>
                <a:ea typeface="微软雅黑" panose="020B0503020204020204" charset="-122"/>
              </a:rPr>
              <a:t>罚息</a:t>
            </a:r>
            <a:r>
              <a:rPr lang="zh-CN" altLang="en-US" sz="1600" dirty="0">
                <a:solidFill>
                  <a:schemeClr val="dk1"/>
                </a:solidFill>
                <a:latin typeface="微软雅黑" panose="020B0503020204020204" charset="-122"/>
                <a:ea typeface="微软雅黑" panose="020B0503020204020204" charset="-122"/>
              </a:rPr>
              <a:t>无需借款学生承担，由财政承担。之后产生的罚息，由学生个人承担。</a:t>
            </a:r>
            <a:r>
              <a:rPr lang="zh-CN" altLang="en-US" sz="1600" dirty="0">
                <a:solidFill>
                  <a:schemeClr val="tx1"/>
                </a:solidFill>
                <a:latin typeface="微软雅黑" panose="020B0503020204020204" charset="-122"/>
                <a:ea typeface="微软雅黑" panose="020B0503020204020204" charset="-122"/>
              </a:rPr>
              <a:t>本金逾期的情况，将报送人民银行征信系统。</a:t>
            </a:r>
            <a:endParaRPr lang="zh-CN" altLang="en-US" sz="1600" dirty="0">
              <a:solidFill>
                <a:schemeClr val="tx1"/>
              </a:solidFill>
              <a:latin typeface="微软雅黑" panose="020B0503020204020204" charset="-122"/>
              <a:ea typeface="微软雅黑" panose="020B0503020204020204" charset="-122"/>
            </a:endParaRPr>
          </a:p>
        </p:txBody>
      </p:sp>
      <p:sp>
        <p:nvSpPr>
          <p:cNvPr id="12" name="矩形 23"/>
          <p:cNvSpPr/>
          <p:nvPr/>
        </p:nvSpPr>
        <p:spPr>
          <a:xfrm>
            <a:off x="636950" y="3212976"/>
            <a:ext cx="5254625" cy="33718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wrap="square">
            <a:spAutoFit/>
          </a:bodyPr>
          <a:lstStyle/>
          <a:p>
            <a:pPr>
              <a:buNone/>
            </a:pPr>
            <a:r>
              <a:rPr lang="en-US" altLang="zh-CN" sz="1600" b="1" dirty="0">
                <a:solidFill>
                  <a:schemeClr val="bg1"/>
                </a:solidFill>
                <a:latin typeface="微软雅黑" panose="020B0503020204020204" charset="-122"/>
                <a:ea typeface="微软雅黑" panose="020B0503020204020204" charset="-122"/>
                <a:cs typeface="微软雅黑" panose="020B0503020204020204" charset="-122"/>
              </a:rPr>
              <a:t>4</a:t>
            </a:r>
            <a:r>
              <a:rPr lang="en-US" altLang="zh-CN" sz="1600" b="1" dirty="0" smtClean="0">
                <a:solidFill>
                  <a:schemeClr val="bg1"/>
                </a:solidFill>
                <a:latin typeface="微软雅黑" panose="020B0503020204020204" charset="-122"/>
                <a:ea typeface="微软雅黑" panose="020B0503020204020204" charset="-122"/>
                <a:cs typeface="微软雅黑" panose="020B0503020204020204" charset="-122"/>
              </a:rPr>
              <a:t>. </a:t>
            </a: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rPr>
              <a:t>今年利息免息</a:t>
            </a:r>
            <a:r>
              <a:rPr lang="zh-CN" altLang="en-US" sz="1600" b="1" dirty="0" smtClean="0">
                <a:solidFill>
                  <a:schemeClr val="bg1"/>
                </a:solidFill>
                <a:latin typeface="微软雅黑" panose="020B0503020204020204" charset="-122"/>
                <a:ea typeface="微软雅黑" panose="020B0503020204020204" charset="-122"/>
                <a:cs typeface="微软雅黑" panose="020B0503020204020204" charset="-122"/>
              </a:rPr>
              <a:t>需要学生</a:t>
            </a: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rPr>
              <a:t>提出</a:t>
            </a:r>
            <a:r>
              <a:rPr lang="zh-CN" altLang="en-US" sz="1600" b="1" dirty="0" smtClean="0">
                <a:solidFill>
                  <a:schemeClr val="bg1"/>
                </a:solidFill>
                <a:latin typeface="微软雅黑" panose="020B0503020204020204" charset="-122"/>
                <a:ea typeface="微软雅黑" panose="020B0503020204020204" charset="-122"/>
                <a:cs typeface="微软雅黑" panose="020B0503020204020204" charset="-122"/>
              </a:rPr>
              <a:t>申请</a:t>
            </a: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rPr>
              <a:t>吗？</a:t>
            </a:r>
            <a:endParaRPr lang="zh-CN" altLang="en-US" sz="16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3" name="矩形 12"/>
          <p:cNvSpPr/>
          <p:nvPr/>
        </p:nvSpPr>
        <p:spPr>
          <a:xfrm>
            <a:off x="579931" y="4005064"/>
            <a:ext cx="8094345"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spcBef>
                <a:spcPts val="0"/>
              </a:spcBef>
              <a:buClrTx/>
              <a:buSzTx/>
              <a:buFontTx/>
              <a:buNone/>
              <a:defRPr/>
            </a:pPr>
            <a:r>
              <a:rPr lang="zh-CN" altLang="en-US" sz="1600" dirty="0">
                <a:solidFill>
                  <a:schemeClr val="dk1"/>
                </a:solidFill>
                <a:latin typeface="微软雅黑" panose="020B0503020204020204" charset="-122"/>
                <a:ea typeface="微软雅黑" panose="020B0503020204020204" charset="-122"/>
              </a:rPr>
              <a:t>答：借款学生无需对本人名下符合</a:t>
            </a:r>
            <a:r>
              <a:rPr lang="en-US" altLang="zh-CN" sz="1600" dirty="0">
                <a:solidFill>
                  <a:schemeClr val="dk1"/>
                </a:solidFill>
                <a:latin typeface="微软雅黑" panose="020B0503020204020204" charset="-122"/>
                <a:ea typeface="微软雅黑" panose="020B0503020204020204" charset="-122"/>
              </a:rPr>
              <a:t>《</a:t>
            </a:r>
            <a:r>
              <a:rPr lang="zh-CN" altLang="en-US" sz="1600" dirty="0">
                <a:solidFill>
                  <a:schemeClr val="dk1"/>
                </a:solidFill>
                <a:latin typeface="微软雅黑" panose="020B0503020204020204" charset="-122"/>
                <a:ea typeface="微软雅黑" panose="020B0503020204020204" charset="-122"/>
              </a:rPr>
              <a:t>通知</a:t>
            </a:r>
            <a:r>
              <a:rPr lang="en-US" altLang="zh-CN" sz="1600" dirty="0">
                <a:solidFill>
                  <a:schemeClr val="dk1"/>
                </a:solidFill>
                <a:latin typeface="微软雅黑" panose="020B0503020204020204" charset="-122"/>
                <a:ea typeface="微软雅黑" panose="020B0503020204020204" charset="-122"/>
              </a:rPr>
              <a:t>》</a:t>
            </a:r>
            <a:r>
              <a:rPr lang="zh-CN" altLang="en-US" sz="1600" dirty="0">
                <a:solidFill>
                  <a:schemeClr val="dk1"/>
                </a:solidFill>
                <a:latin typeface="微软雅黑" panose="020B0503020204020204" charset="-122"/>
                <a:ea typeface="微软雅黑" panose="020B0503020204020204" charset="-122"/>
              </a:rPr>
              <a:t>免息范围内的国家助学贷款利息提出免息申请，开发银行将按照</a:t>
            </a:r>
            <a:r>
              <a:rPr lang="en-US" altLang="zh-CN" sz="1600" dirty="0">
                <a:solidFill>
                  <a:schemeClr val="dk1"/>
                </a:solidFill>
                <a:latin typeface="微软雅黑" panose="020B0503020204020204" charset="-122"/>
                <a:ea typeface="微软雅黑" panose="020B0503020204020204" charset="-122"/>
              </a:rPr>
              <a:t>《</a:t>
            </a:r>
            <a:r>
              <a:rPr lang="zh-CN" altLang="en-US" sz="1600" dirty="0">
                <a:solidFill>
                  <a:schemeClr val="dk1"/>
                </a:solidFill>
                <a:latin typeface="微软雅黑" panose="020B0503020204020204" charset="-122"/>
                <a:ea typeface="微软雅黑" panose="020B0503020204020204" charset="-122"/>
              </a:rPr>
              <a:t>通知</a:t>
            </a:r>
            <a:r>
              <a:rPr lang="en-US" altLang="zh-CN" sz="1600" dirty="0">
                <a:solidFill>
                  <a:schemeClr val="dk1"/>
                </a:solidFill>
                <a:latin typeface="微软雅黑" panose="020B0503020204020204" charset="-122"/>
                <a:ea typeface="微软雅黑" panose="020B0503020204020204" charset="-122"/>
              </a:rPr>
              <a:t>》</a:t>
            </a:r>
            <a:r>
              <a:rPr lang="zh-CN" altLang="en-US" sz="1600" dirty="0">
                <a:solidFill>
                  <a:schemeClr val="dk1"/>
                </a:solidFill>
                <a:latin typeface="微软雅黑" panose="020B0503020204020204" charset="-122"/>
                <a:ea typeface="微软雅黑" panose="020B0503020204020204" charset="-122"/>
              </a:rPr>
              <a:t>有关规定自动免除相关利息。</a:t>
            </a:r>
            <a:endParaRPr lang="zh-CN" altLang="en-US" sz="1600" dirty="0">
              <a:solidFill>
                <a:schemeClr val="dk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3"/>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strVal val="#ppt_w+.3"/>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animEffect transition="in" filter="fade">
                                      <p:cBhvr>
                                        <p:cTn id="15" dur="1000"/>
                                        <p:tgtEl>
                                          <p:spTgt spid="11"/>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strVal val="#ppt_w+.3"/>
                                          </p:val>
                                        </p:tav>
                                        <p:tav tm="100000">
                                          <p:val>
                                            <p:strVal val="#ppt_w"/>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animEffect transition="in" filter="fade">
                                      <p:cBhvr>
                                        <p:cTn id="2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a:xfrm>
            <a:off x="381000" y="509588"/>
            <a:ext cx="8229600" cy="379412"/>
          </a:xfrm>
        </p:spPr>
        <p:txBody>
          <a:bodyPr vert="horz" wrap="square" lIns="91440" tIns="45720" rIns="91440" bIns="45720" anchor="ctr" anchorCtr="0"/>
          <a:lstStyle/>
          <a:p>
            <a:pPr eaLnBrk="1" hangingPunct="1"/>
            <a:r>
              <a:rPr lang="en-US" altLang="zh-CN" sz="1800" noProof="0" dirty="0">
                <a:ln>
                  <a:noFill/>
                </a:ln>
                <a:solidFill>
                  <a:schemeClr val="tx1"/>
                </a:solidFill>
                <a:effectLst/>
                <a:uLnTx/>
                <a:uFillTx/>
                <a:latin typeface="+mj-ea"/>
                <a:cs typeface="+mj-ea"/>
                <a:sym typeface="+mn-ea"/>
              </a:rPr>
              <a:t>2022</a:t>
            </a:r>
            <a:r>
              <a:rPr lang="zh-CN" altLang="en-US" sz="1800" noProof="0" dirty="0">
                <a:ln>
                  <a:noFill/>
                </a:ln>
                <a:solidFill>
                  <a:schemeClr val="tx1"/>
                </a:solidFill>
                <a:effectLst/>
                <a:uLnTx/>
                <a:uFillTx/>
                <a:latin typeface="+mj-ea"/>
                <a:cs typeface="+mj-ea"/>
                <a:sym typeface="+mn-ea"/>
              </a:rPr>
              <a:t>年度助学贷款</a:t>
            </a:r>
            <a:r>
              <a:rPr lang="zh-CN" altLang="en-US" sz="1800" noProof="0" dirty="0" smtClean="0">
                <a:ln>
                  <a:noFill/>
                </a:ln>
                <a:solidFill>
                  <a:schemeClr val="tx1"/>
                </a:solidFill>
                <a:effectLst/>
                <a:uLnTx/>
                <a:uFillTx/>
                <a:latin typeface="+mj-ea"/>
                <a:cs typeface="+mj-ea"/>
                <a:sym typeface="+mn-ea"/>
              </a:rPr>
              <a:t>业务政策</a:t>
            </a:r>
            <a:r>
              <a:rPr lang="zh-CN" altLang="en-US" sz="1800" noProof="0" dirty="0" smtClean="0">
                <a:ln>
                  <a:noFill/>
                </a:ln>
                <a:solidFill>
                  <a:schemeClr val="tx1"/>
                </a:solidFill>
                <a:effectLst/>
                <a:uLnTx/>
                <a:uFillTx/>
                <a:latin typeface="+mj-ea"/>
                <a:cs typeface="+mj-ea"/>
                <a:sym typeface="+mn-ea"/>
              </a:rPr>
              <a:t>解读</a:t>
            </a:r>
            <a:endParaRPr lang="zh-CN" altLang="en-US" sz="1800" kern="1200" dirty="0">
              <a:solidFill>
                <a:schemeClr val="tx1"/>
              </a:solidFill>
              <a:latin typeface="+mj-lt"/>
              <a:ea typeface="+mj-ea"/>
              <a:cs typeface="+mj-cs"/>
            </a:endParaRPr>
          </a:p>
        </p:txBody>
      </p:sp>
      <p:sp>
        <p:nvSpPr>
          <p:cNvPr id="8209" name="灯片编号占位符 1"/>
          <p:cNvSpPr txBox="1">
            <a:spLocks noGrp="1"/>
          </p:cNvSpPr>
          <p:nvPr>
            <p:ph type="sldNum" sz="quarter" idx="4"/>
          </p:nvPr>
        </p:nvSpPr>
        <p:spPr>
          <a:noFill/>
          <a:ln>
            <a:noFill/>
          </a:ln>
        </p:spPr>
        <p:txBody>
          <a:bodyPr anchor="ctr" anchorCtr="0"/>
          <a:lstStyle/>
          <a:p>
            <a:pPr marL="0" indent="0" algn="ct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grpSp>
        <p:nvGrpSpPr>
          <p:cNvPr id="17" name="组合 16"/>
          <p:cNvGrpSpPr/>
          <p:nvPr/>
        </p:nvGrpSpPr>
        <p:grpSpPr>
          <a:xfrm flipH="1">
            <a:off x="2175193" y="5318046"/>
            <a:ext cx="6344841" cy="372665"/>
            <a:chOff x="1436118" y="2247234"/>
            <a:chExt cx="9155682" cy="496632"/>
          </a:xfrm>
        </p:grpSpPr>
        <p:cxnSp>
          <p:nvCxnSpPr>
            <p:cNvPr id="18" name="直接连接符 17"/>
            <p:cNvCxnSpPr/>
            <p:nvPr/>
          </p:nvCxnSpPr>
          <p:spPr>
            <a:xfrm>
              <a:off x="1436118" y="2495550"/>
              <a:ext cx="2945382" cy="0"/>
            </a:xfrm>
            <a:prstGeom prst="line">
              <a:avLst/>
            </a:prstGeom>
            <a:ln>
              <a:solidFill>
                <a:srgbClr val="2D7356"/>
              </a:solidFill>
            </a:ln>
          </p:spPr>
          <p:style>
            <a:lnRef idx="1">
              <a:schemeClr val="accent1"/>
            </a:lnRef>
            <a:fillRef idx="0">
              <a:schemeClr val="accent1"/>
            </a:fillRef>
            <a:effectRef idx="0">
              <a:schemeClr val="accent1"/>
            </a:effectRef>
            <a:fontRef idx="minor">
              <a:schemeClr val="tx1"/>
            </a:fontRef>
          </p:style>
        </p:cxnSp>
        <p:pic>
          <p:nvPicPr>
            <p:cNvPr id="14353" name="图片 18" descr="6486e958aa36d1fdcbd72324698a269f"/>
            <p:cNvPicPr>
              <a:picLocks noChangeAspect="1"/>
            </p:cNvPicPr>
            <p:nvPr/>
          </p:nvPicPr>
          <p:blipFill>
            <a:blip r:embed="rId1" cstate="print"/>
            <a:srcRect l="13686" t="8040" r="12910" b="5206"/>
            <a:stretch>
              <a:fillRect/>
            </a:stretch>
          </p:blipFill>
          <p:spPr>
            <a:xfrm rot="5400000">
              <a:off x="4686016" y="2067307"/>
              <a:ext cx="496632" cy="856486"/>
            </a:xfrm>
            <a:prstGeom prst="rect">
              <a:avLst/>
            </a:prstGeom>
            <a:noFill/>
            <a:ln w="9525">
              <a:noFill/>
            </a:ln>
          </p:spPr>
        </p:pic>
        <p:cxnSp>
          <p:nvCxnSpPr>
            <p:cNvPr id="20" name="直接连接符 19"/>
            <p:cNvCxnSpPr/>
            <p:nvPr/>
          </p:nvCxnSpPr>
          <p:spPr>
            <a:xfrm>
              <a:off x="5446143" y="2495550"/>
              <a:ext cx="5145657" cy="0"/>
            </a:xfrm>
            <a:prstGeom prst="line">
              <a:avLst/>
            </a:prstGeom>
            <a:ln>
              <a:solidFill>
                <a:srgbClr val="2D7356"/>
              </a:solidFill>
            </a:ln>
          </p:spPr>
          <p:style>
            <a:lnRef idx="1">
              <a:schemeClr val="accent1"/>
            </a:lnRef>
            <a:fillRef idx="0">
              <a:schemeClr val="accent1"/>
            </a:fillRef>
            <a:effectRef idx="0">
              <a:schemeClr val="accent1"/>
            </a:effectRef>
            <a:fontRef idx="minor">
              <a:schemeClr val="tx1"/>
            </a:fontRef>
          </p:style>
        </p:cxnSp>
      </p:grpSp>
      <p:sp>
        <p:nvSpPr>
          <p:cNvPr id="7" name="矩形 23"/>
          <p:cNvSpPr/>
          <p:nvPr/>
        </p:nvSpPr>
        <p:spPr>
          <a:xfrm>
            <a:off x="509905" y="1182183"/>
            <a:ext cx="8168640" cy="58356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wrap="square">
            <a:spAutoFit/>
          </a:bodyPr>
          <a:lstStyle/>
          <a:p>
            <a:pPr>
              <a:buNone/>
            </a:pPr>
            <a:r>
              <a:rPr lang="en-US" altLang="zh-CN" sz="1600" b="1" dirty="0">
                <a:solidFill>
                  <a:schemeClr val="bg1"/>
                </a:solidFill>
                <a:latin typeface="微软雅黑" panose="020B0503020204020204" charset="-122"/>
                <a:ea typeface="微软雅黑" panose="020B0503020204020204" charset="-122"/>
                <a:cs typeface="微软雅黑" panose="020B0503020204020204" charset="-122"/>
                <a:sym typeface="+mn-ea"/>
              </a:rPr>
              <a:t>5</a:t>
            </a:r>
            <a:r>
              <a:rPr lang="en-US" altLang="zh-CN" sz="1600" b="1" dirty="0" smtClean="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rPr>
              <a:t>本金延期申请已经申请成功了，是否可以撤销申请？想还清贷款，是否可以申请提前还款？</a:t>
            </a:r>
            <a:endPar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8" name="矩形 7"/>
          <p:cNvSpPr/>
          <p:nvPr/>
        </p:nvSpPr>
        <p:spPr>
          <a:xfrm>
            <a:off x="443940" y="2017171"/>
            <a:ext cx="8113395"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zh-CN" altLang="en-US" sz="1600" dirty="0">
                <a:latin typeface="微软雅黑" panose="020B0503020204020204" charset="-122"/>
                <a:ea typeface="微软雅黑" panose="020B0503020204020204" charset="-122"/>
                <a:cs typeface="微软雅黑" panose="020B0503020204020204" charset="-122"/>
              </a:rPr>
              <a:t>答：本金延期要登录学生在线服务系统做申请，只能申请一次，已成功申请本金延期的借款学生，不得撤销延期申请，但在延期内可以申请提前还款。</a:t>
            </a:r>
            <a:endParaRPr lang="zh-CN" altLang="en-US" sz="1600" dirty="0">
              <a:latin typeface="微软雅黑" panose="020B0503020204020204" charset="-122"/>
              <a:ea typeface="微软雅黑" panose="020B0503020204020204" charset="-122"/>
              <a:cs typeface="微软雅黑" panose="020B0503020204020204" charset="-122"/>
            </a:endParaRPr>
          </a:p>
        </p:txBody>
      </p:sp>
      <p:sp>
        <p:nvSpPr>
          <p:cNvPr id="2" name="矩形 23"/>
          <p:cNvSpPr/>
          <p:nvPr/>
        </p:nvSpPr>
        <p:spPr>
          <a:xfrm>
            <a:off x="501650" y="3267710"/>
            <a:ext cx="8185150" cy="33855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wrap="square">
            <a:spAutoFit/>
          </a:bodyPr>
          <a:lstStyle/>
          <a:p>
            <a:r>
              <a:rPr lang="en-US" altLang="zh-CN" sz="1600" b="1" dirty="0">
                <a:solidFill>
                  <a:schemeClr val="bg1"/>
                </a:solidFill>
                <a:latin typeface="微软雅黑" panose="020B0503020204020204" charset="-122"/>
                <a:ea typeface="微软雅黑" panose="020B0503020204020204" charset="-122"/>
                <a:cs typeface="微软雅黑" panose="020B0503020204020204" charset="-122"/>
              </a:rPr>
              <a:t>6.</a:t>
            </a: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rPr>
              <a:t>本金延期申请没有申请成功，今年利息是否享受免息，</a:t>
            </a:r>
            <a:r>
              <a:rPr lang="zh-CN" altLang="en-US" sz="1600" b="1" dirty="0" smtClean="0">
                <a:solidFill>
                  <a:schemeClr val="bg1"/>
                </a:solidFill>
                <a:latin typeface="微软雅黑" panose="020B0503020204020204" charset="-122"/>
                <a:ea typeface="微软雅黑" panose="020B0503020204020204" charset="-122"/>
                <a:cs typeface="微软雅黑" panose="020B0503020204020204" charset="-122"/>
              </a:rPr>
              <a:t>今年</a:t>
            </a:r>
            <a:r>
              <a:rPr lang="en-US" altLang="zh-CN" sz="1600" b="1" dirty="0" smtClean="0">
                <a:solidFill>
                  <a:schemeClr val="bg1"/>
                </a:solidFill>
                <a:latin typeface="微软雅黑" panose="020B0503020204020204" charset="-122"/>
                <a:ea typeface="微软雅黑" panose="020B0503020204020204" charset="-122"/>
                <a:cs typeface="微软雅黑" panose="020B0503020204020204" charset="-122"/>
              </a:rPr>
              <a:t>12</a:t>
            </a: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rPr>
              <a:t>月</a:t>
            </a:r>
            <a:r>
              <a:rPr lang="en-US" altLang="zh-CN" sz="1600" b="1" dirty="0">
                <a:solidFill>
                  <a:schemeClr val="bg1"/>
                </a:solidFill>
                <a:latin typeface="微软雅黑" panose="020B0503020204020204" charset="-122"/>
                <a:ea typeface="微软雅黑" panose="020B0503020204020204" charset="-122"/>
                <a:cs typeface="微软雅黑" panose="020B0503020204020204" charset="-122"/>
              </a:rPr>
              <a:t>20</a:t>
            </a: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rPr>
              <a:t>日是否还需要还款？</a:t>
            </a:r>
            <a:endParaRPr lang="zh-CN" altLang="en-US" sz="16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3" name="矩形 2"/>
          <p:cNvSpPr/>
          <p:nvPr/>
        </p:nvSpPr>
        <p:spPr>
          <a:xfrm>
            <a:off x="486410" y="3977640"/>
            <a:ext cx="8229600" cy="83099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spcBef>
                <a:spcPts val="0"/>
              </a:spcBef>
              <a:buClrTx/>
              <a:buSzTx/>
              <a:buFontTx/>
              <a:buNone/>
              <a:defRPr/>
            </a:pPr>
            <a:r>
              <a:rPr lang="zh-CN" altLang="en-US" sz="1600" dirty="0">
                <a:solidFill>
                  <a:schemeClr val="dk1"/>
                </a:solidFill>
                <a:latin typeface="微软雅黑" panose="020B0503020204020204" charset="-122"/>
                <a:ea typeface="微软雅黑" panose="020B0503020204020204" charset="-122"/>
              </a:rPr>
              <a:t>答：若借款学生未按要求提交本金延期偿还申请，或因申请不符合国家有关政策规定导致申请不成功的，可按</a:t>
            </a:r>
            <a:r>
              <a:rPr lang="en-US" altLang="zh-CN" sz="1600" dirty="0">
                <a:solidFill>
                  <a:schemeClr val="dk1"/>
                </a:solidFill>
                <a:latin typeface="微软雅黑" panose="020B0503020204020204" charset="-122"/>
                <a:ea typeface="微软雅黑" panose="020B0503020204020204" charset="-122"/>
              </a:rPr>
              <a:t>《</a:t>
            </a:r>
            <a:r>
              <a:rPr lang="zh-CN" altLang="en-US" sz="1600" dirty="0">
                <a:solidFill>
                  <a:schemeClr val="dk1"/>
                </a:solidFill>
                <a:latin typeface="微软雅黑" panose="020B0503020204020204" charset="-122"/>
                <a:ea typeface="微软雅黑" panose="020B0503020204020204" charset="-122"/>
              </a:rPr>
              <a:t>通知</a:t>
            </a:r>
            <a:r>
              <a:rPr lang="en-US" altLang="zh-CN" sz="1600" dirty="0">
                <a:solidFill>
                  <a:schemeClr val="dk1"/>
                </a:solidFill>
                <a:latin typeface="微软雅黑" panose="020B0503020204020204" charset="-122"/>
                <a:ea typeface="微软雅黑" panose="020B0503020204020204" charset="-122"/>
              </a:rPr>
              <a:t>》</a:t>
            </a:r>
            <a:r>
              <a:rPr lang="zh-CN" altLang="en-US" sz="1600" dirty="0">
                <a:solidFill>
                  <a:schemeClr val="dk1"/>
                </a:solidFill>
                <a:latin typeface="微软雅黑" panose="020B0503020204020204" charset="-122"/>
                <a:ea typeface="微软雅黑" panose="020B0503020204020204" charset="-122"/>
              </a:rPr>
              <a:t>要求继续享受免除</a:t>
            </a:r>
            <a:r>
              <a:rPr lang="en-US" altLang="zh-CN" sz="1600" dirty="0">
                <a:solidFill>
                  <a:schemeClr val="dk1"/>
                </a:solidFill>
                <a:latin typeface="微软雅黑" panose="020B0503020204020204" charset="-122"/>
                <a:ea typeface="微软雅黑" panose="020B0503020204020204" charset="-122"/>
              </a:rPr>
              <a:t>2022</a:t>
            </a:r>
            <a:r>
              <a:rPr lang="zh-CN" altLang="en-US" sz="1600" dirty="0">
                <a:solidFill>
                  <a:schemeClr val="dk1"/>
                </a:solidFill>
                <a:latin typeface="微软雅黑" panose="020B0503020204020204" charset="-122"/>
                <a:ea typeface="微软雅黑" panose="020B0503020204020204" charset="-122"/>
              </a:rPr>
              <a:t>年利息政策，但其余应还款项仍应按照</a:t>
            </a:r>
            <a:r>
              <a:rPr lang="en-US" altLang="zh-CN" sz="1600" dirty="0">
                <a:solidFill>
                  <a:schemeClr val="dk1"/>
                </a:solidFill>
                <a:latin typeface="微软雅黑" panose="020B0503020204020204" charset="-122"/>
                <a:ea typeface="微软雅黑" panose="020B0503020204020204" charset="-122"/>
              </a:rPr>
              <a:t>《</a:t>
            </a:r>
            <a:r>
              <a:rPr lang="zh-CN" altLang="en-US" sz="1600" dirty="0">
                <a:solidFill>
                  <a:schemeClr val="dk1"/>
                </a:solidFill>
                <a:latin typeface="微软雅黑" panose="020B0503020204020204" charset="-122"/>
                <a:ea typeface="微软雅黑" panose="020B0503020204020204" charset="-122"/>
              </a:rPr>
              <a:t>借款合同</a:t>
            </a:r>
            <a:r>
              <a:rPr lang="en-US" altLang="zh-CN" sz="1600" dirty="0">
                <a:solidFill>
                  <a:schemeClr val="dk1"/>
                </a:solidFill>
                <a:latin typeface="微软雅黑" panose="020B0503020204020204" charset="-122"/>
                <a:ea typeface="微软雅黑" panose="020B0503020204020204" charset="-122"/>
              </a:rPr>
              <a:t>》</a:t>
            </a:r>
            <a:r>
              <a:rPr lang="zh-CN" altLang="en-US" sz="1600" dirty="0">
                <a:solidFill>
                  <a:schemeClr val="dk1"/>
                </a:solidFill>
                <a:latin typeface="微软雅黑" panose="020B0503020204020204" charset="-122"/>
                <a:ea typeface="微软雅黑" panose="020B0503020204020204" charset="-122"/>
              </a:rPr>
              <a:t>约定还款。</a:t>
            </a:r>
            <a:endParaRPr lang="zh-CN" altLang="en-US" sz="1600" dirty="0">
              <a:solidFill>
                <a:schemeClr val="dk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3"/>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3"/>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par>
                          <p:cTn id="15" fill="hold">
                            <p:stCondLst>
                              <p:cond delay="1000"/>
                            </p:stCondLst>
                            <p:childTnLst>
                              <p:par>
                                <p:cTn id="16" presetID="50" presetClass="entr" presetSubtype="0" decel="10000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strVal val="#ppt_w+.3"/>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Effect transition="in" filter="fade">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a:xfrm>
            <a:off x="381000" y="509588"/>
            <a:ext cx="8229600" cy="379412"/>
          </a:xfrm>
        </p:spPr>
        <p:txBody>
          <a:bodyPr vert="horz" wrap="square" lIns="91440" tIns="45720" rIns="91440" bIns="45720" anchor="ctr" anchorCtr="0"/>
          <a:lstStyle/>
          <a:p>
            <a:pPr eaLnBrk="1" hangingPunct="1"/>
            <a:r>
              <a:rPr lang="en-US" altLang="zh-CN" sz="1800" noProof="0" dirty="0">
                <a:ln>
                  <a:noFill/>
                </a:ln>
                <a:solidFill>
                  <a:schemeClr val="tx1"/>
                </a:solidFill>
                <a:effectLst/>
                <a:uLnTx/>
                <a:uFillTx/>
                <a:latin typeface="+mj-ea"/>
                <a:cs typeface="+mj-ea"/>
                <a:sym typeface="+mn-ea"/>
              </a:rPr>
              <a:t>2022</a:t>
            </a:r>
            <a:r>
              <a:rPr lang="zh-CN" altLang="en-US" sz="1800" noProof="0" dirty="0">
                <a:ln>
                  <a:noFill/>
                </a:ln>
                <a:solidFill>
                  <a:schemeClr val="tx1"/>
                </a:solidFill>
                <a:effectLst/>
                <a:uLnTx/>
                <a:uFillTx/>
                <a:latin typeface="+mj-ea"/>
                <a:cs typeface="+mj-ea"/>
                <a:sym typeface="+mn-ea"/>
              </a:rPr>
              <a:t>年度助学贷款</a:t>
            </a:r>
            <a:r>
              <a:rPr lang="zh-CN" altLang="en-US" sz="1800" noProof="0" dirty="0" smtClean="0">
                <a:ln>
                  <a:noFill/>
                </a:ln>
                <a:solidFill>
                  <a:schemeClr val="tx1"/>
                </a:solidFill>
                <a:effectLst/>
                <a:uLnTx/>
                <a:uFillTx/>
                <a:latin typeface="+mj-ea"/>
                <a:cs typeface="+mj-ea"/>
                <a:sym typeface="+mn-ea"/>
              </a:rPr>
              <a:t>业务政策</a:t>
            </a:r>
            <a:r>
              <a:rPr lang="zh-CN" altLang="en-US" sz="1800" noProof="0" dirty="0">
                <a:ln>
                  <a:noFill/>
                </a:ln>
                <a:solidFill>
                  <a:schemeClr val="tx1"/>
                </a:solidFill>
                <a:effectLst/>
                <a:uLnTx/>
                <a:uFillTx/>
                <a:latin typeface="+mj-ea"/>
                <a:cs typeface="+mj-ea"/>
                <a:sym typeface="+mn-ea"/>
              </a:rPr>
              <a:t>解读口径</a:t>
            </a:r>
            <a:endParaRPr lang="zh-CN" altLang="en-US" sz="1800" kern="1200" dirty="0">
              <a:solidFill>
                <a:schemeClr val="tx1"/>
              </a:solidFill>
              <a:latin typeface="+mj-lt"/>
              <a:ea typeface="+mj-ea"/>
              <a:cs typeface="+mj-cs"/>
            </a:endParaRPr>
          </a:p>
        </p:txBody>
      </p:sp>
      <p:sp>
        <p:nvSpPr>
          <p:cNvPr id="8209" name="灯片编号占位符 1"/>
          <p:cNvSpPr txBox="1">
            <a:spLocks noGrp="1"/>
          </p:cNvSpPr>
          <p:nvPr>
            <p:ph type="sldNum" sz="quarter" idx="4"/>
          </p:nvPr>
        </p:nvSpPr>
        <p:spPr>
          <a:noFill/>
          <a:ln>
            <a:noFill/>
          </a:ln>
        </p:spPr>
        <p:txBody>
          <a:bodyPr anchor="ctr" anchorCtr="0"/>
          <a:lstStyle/>
          <a:p>
            <a:pPr marL="0" indent="0" algn="ct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grpSp>
        <p:nvGrpSpPr>
          <p:cNvPr id="17" name="组合 16"/>
          <p:cNvGrpSpPr/>
          <p:nvPr/>
        </p:nvGrpSpPr>
        <p:grpSpPr>
          <a:xfrm flipH="1">
            <a:off x="2175193" y="5318046"/>
            <a:ext cx="6344841" cy="372665"/>
            <a:chOff x="1436118" y="2247234"/>
            <a:chExt cx="9155682" cy="496632"/>
          </a:xfrm>
        </p:grpSpPr>
        <p:cxnSp>
          <p:nvCxnSpPr>
            <p:cNvPr id="18" name="直接连接符 17"/>
            <p:cNvCxnSpPr/>
            <p:nvPr/>
          </p:nvCxnSpPr>
          <p:spPr>
            <a:xfrm>
              <a:off x="1436118" y="2495550"/>
              <a:ext cx="2945382" cy="0"/>
            </a:xfrm>
            <a:prstGeom prst="line">
              <a:avLst/>
            </a:prstGeom>
            <a:ln>
              <a:solidFill>
                <a:srgbClr val="2D7356"/>
              </a:solidFill>
            </a:ln>
          </p:spPr>
          <p:style>
            <a:lnRef idx="1">
              <a:schemeClr val="accent1"/>
            </a:lnRef>
            <a:fillRef idx="0">
              <a:schemeClr val="accent1"/>
            </a:fillRef>
            <a:effectRef idx="0">
              <a:schemeClr val="accent1"/>
            </a:effectRef>
            <a:fontRef idx="minor">
              <a:schemeClr val="tx1"/>
            </a:fontRef>
          </p:style>
        </p:cxnSp>
        <p:pic>
          <p:nvPicPr>
            <p:cNvPr id="14353" name="图片 18" descr="6486e958aa36d1fdcbd72324698a269f"/>
            <p:cNvPicPr>
              <a:picLocks noChangeAspect="1"/>
            </p:cNvPicPr>
            <p:nvPr/>
          </p:nvPicPr>
          <p:blipFill>
            <a:blip r:embed="rId1" cstate="print"/>
            <a:srcRect l="13686" t="8040" r="12910" b="5206"/>
            <a:stretch>
              <a:fillRect/>
            </a:stretch>
          </p:blipFill>
          <p:spPr>
            <a:xfrm rot="5400000">
              <a:off x="4686016" y="2067307"/>
              <a:ext cx="496632" cy="856486"/>
            </a:xfrm>
            <a:prstGeom prst="rect">
              <a:avLst/>
            </a:prstGeom>
            <a:noFill/>
            <a:ln w="9525">
              <a:noFill/>
            </a:ln>
          </p:spPr>
        </p:pic>
        <p:cxnSp>
          <p:nvCxnSpPr>
            <p:cNvPr id="20" name="直接连接符 19"/>
            <p:cNvCxnSpPr/>
            <p:nvPr/>
          </p:nvCxnSpPr>
          <p:spPr>
            <a:xfrm>
              <a:off x="5446143" y="2495550"/>
              <a:ext cx="5145657" cy="0"/>
            </a:xfrm>
            <a:prstGeom prst="line">
              <a:avLst/>
            </a:prstGeom>
            <a:ln>
              <a:solidFill>
                <a:srgbClr val="2D7356"/>
              </a:solidFill>
            </a:ln>
          </p:spPr>
          <p:style>
            <a:lnRef idx="1">
              <a:schemeClr val="accent1"/>
            </a:lnRef>
            <a:fillRef idx="0">
              <a:schemeClr val="accent1"/>
            </a:fillRef>
            <a:effectRef idx="0">
              <a:schemeClr val="accent1"/>
            </a:effectRef>
            <a:fontRef idx="minor">
              <a:schemeClr val="tx1"/>
            </a:fontRef>
          </p:style>
        </p:cxnSp>
      </p:grpSp>
      <p:sp>
        <p:nvSpPr>
          <p:cNvPr id="6" name="矩形 23"/>
          <p:cNvSpPr/>
          <p:nvPr/>
        </p:nvSpPr>
        <p:spPr>
          <a:xfrm>
            <a:off x="545150" y="1124744"/>
            <a:ext cx="8037830" cy="33718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wrap="square">
            <a:spAutoFit/>
          </a:bodyPr>
          <a:lstStyle/>
          <a:p>
            <a:pPr>
              <a:buNone/>
            </a:pPr>
            <a:r>
              <a:rPr lang="en-US" altLang="zh-CN" sz="1600" b="1" dirty="0">
                <a:solidFill>
                  <a:schemeClr val="bg1"/>
                </a:solidFill>
                <a:latin typeface="微软雅黑" panose="020B0503020204020204" charset="-122"/>
                <a:ea typeface="微软雅黑" panose="020B0503020204020204" charset="-122"/>
                <a:cs typeface="微软雅黑" panose="020B0503020204020204" charset="-122"/>
              </a:rPr>
              <a:t>7</a:t>
            </a:r>
            <a:r>
              <a:rPr lang="en-US" altLang="zh-CN" sz="1600" b="1" dirty="0" smtClean="0">
                <a:solidFill>
                  <a:schemeClr val="bg1"/>
                </a:solidFill>
                <a:latin typeface="微软雅黑" panose="020B0503020204020204" charset="-122"/>
                <a:ea typeface="微软雅黑" panose="020B0503020204020204" charset="-122"/>
                <a:cs typeface="微软雅黑" panose="020B0503020204020204" charset="-122"/>
              </a:rPr>
              <a:t>.</a:t>
            </a: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rPr>
              <a:t>今年偿还往年的逾期本息，对往年产生的罚息和逾期利息是否可以免除？</a:t>
            </a:r>
            <a:endParaRPr lang="zh-CN" altLang="en-US" sz="16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1" name="矩形 10"/>
          <p:cNvSpPr/>
          <p:nvPr/>
        </p:nvSpPr>
        <p:spPr>
          <a:xfrm>
            <a:off x="573405" y="1700808"/>
            <a:ext cx="8229600" cy="338554"/>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spcBef>
                <a:spcPts val="0"/>
              </a:spcBef>
              <a:buClrTx/>
              <a:buSzTx/>
              <a:buFontTx/>
              <a:buNone/>
              <a:defRPr/>
            </a:pPr>
            <a:r>
              <a:rPr lang="zh-CN" altLang="en-US" sz="1600" dirty="0">
                <a:solidFill>
                  <a:schemeClr val="dk1"/>
                </a:solidFill>
                <a:latin typeface="微软雅黑" panose="020B0503020204020204" charset="-122"/>
                <a:ea typeface="微软雅黑" panose="020B0503020204020204" charset="-122"/>
              </a:rPr>
              <a:t>答：对</a:t>
            </a:r>
            <a:r>
              <a:rPr lang="en-US" altLang="zh-CN" sz="1600" dirty="0">
                <a:solidFill>
                  <a:schemeClr val="dk1"/>
                </a:solidFill>
                <a:latin typeface="微软雅黑" panose="020B0503020204020204" charset="-122"/>
                <a:ea typeface="微软雅黑" panose="020B0503020204020204" charset="-122"/>
              </a:rPr>
              <a:t>2021</a:t>
            </a:r>
            <a:r>
              <a:rPr lang="zh-CN" altLang="en-US" sz="1600" dirty="0">
                <a:solidFill>
                  <a:schemeClr val="dk1"/>
                </a:solidFill>
                <a:latin typeface="微软雅黑" panose="020B0503020204020204" charset="-122"/>
                <a:ea typeface="微软雅黑" panose="020B0503020204020204" charset="-122"/>
              </a:rPr>
              <a:t>计息年度</a:t>
            </a:r>
            <a:r>
              <a:rPr lang="zh-CN" altLang="en-US" sz="1600" dirty="0" smtClean="0">
                <a:solidFill>
                  <a:schemeClr val="dk1"/>
                </a:solidFill>
                <a:latin typeface="微软雅黑" panose="020B0503020204020204" charset="-122"/>
                <a:ea typeface="微软雅黑" panose="020B0503020204020204" charset="-122"/>
              </a:rPr>
              <a:t>及以前产生</a:t>
            </a:r>
            <a:r>
              <a:rPr lang="zh-CN" altLang="en-US" sz="1600" dirty="0">
                <a:solidFill>
                  <a:schemeClr val="dk1"/>
                </a:solidFill>
                <a:latin typeface="微软雅黑" panose="020B0503020204020204" charset="-122"/>
                <a:ea typeface="微软雅黑" panose="020B0503020204020204" charset="-122"/>
              </a:rPr>
              <a:t>的本金罚息和逾期利息，不可免除。</a:t>
            </a:r>
            <a:endParaRPr lang="zh-CN" altLang="en-US" sz="1600" dirty="0">
              <a:solidFill>
                <a:schemeClr val="dk1"/>
              </a:solidFill>
              <a:latin typeface="微软雅黑" panose="020B0503020204020204" charset="-122"/>
              <a:ea typeface="微软雅黑" panose="020B0503020204020204" charset="-122"/>
            </a:endParaRPr>
          </a:p>
        </p:txBody>
      </p:sp>
      <p:sp>
        <p:nvSpPr>
          <p:cNvPr id="2" name="矩形 23"/>
          <p:cNvSpPr/>
          <p:nvPr/>
        </p:nvSpPr>
        <p:spPr>
          <a:xfrm>
            <a:off x="531931" y="2882677"/>
            <a:ext cx="8111490" cy="337185"/>
          </a:xfrm>
          <a:prstGeom prst="rect">
            <a:avLst/>
          </a:prstGeom>
          <a:solidFill>
            <a:schemeClr val="tx2"/>
          </a:solidFill>
          <a:ln w="12700" cmpd="sng">
            <a:solidFill>
              <a:schemeClr val="accent1">
                <a:shade val="50000"/>
              </a:schemeClr>
            </a:solidFill>
            <a:prstDash val="solid"/>
          </a:ln>
        </p:spPr>
        <p:style>
          <a:lnRef idx="1">
            <a:schemeClr val="accent1"/>
          </a:lnRef>
          <a:fillRef idx="3">
            <a:schemeClr val="accent1"/>
          </a:fillRef>
          <a:effectRef idx="2">
            <a:schemeClr val="accent1"/>
          </a:effectRef>
          <a:fontRef idx="minor">
            <a:schemeClr val="lt1"/>
          </a:fontRef>
        </p:style>
        <p:txBody>
          <a:bodyPr wrap="square">
            <a:spAutoFit/>
          </a:bodyPr>
          <a:lstStyle/>
          <a:p>
            <a:pPr>
              <a:buNone/>
            </a:pPr>
            <a:r>
              <a:rPr lang="en-US" altLang="zh-CN" sz="1600" b="1" dirty="0" smtClean="0">
                <a:solidFill>
                  <a:schemeClr val="bg1"/>
                </a:solidFill>
                <a:latin typeface="微软雅黑" panose="020B0503020204020204" charset="-122"/>
                <a:ea typeface="微软雅黑" panose="020B0503020204020204" charset="-122"/>
                <a:cs typeface="微软雅黑" panose="020B0503020204020204" charset="-122"/>
              </a:rPr>
              <a:t>8.</a:t>
            </a: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rPr>
              <a:t>今年已申请部分提前还款，并还款成功的，剩余的本金是否可以做本金延期申请？</a:t>
            </a:r>
            <a:endParaRPr lang="zh-CN" altLang="en-US" sz="16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3" name="矩形 2"/>
          <p:cNvSpPr/>
          <p:nvPr/>
        </p:nvSpPr>
        <p:spPr>
          <a:xfrm>
            <a:off x="539698" y="3386733"/>
            <a:ext cx="8229600" cy="5847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spcBef>
                <a:spcPts val="0"/>
              </a:spcBef>
              <a:buClrTx/>
              <a:buSzTx/>
              <a:buFontTx/>
              <a:buNone/>
              <a:defRPr/>
            </a:pPr>
            <a:r>
              <a:rPr lang="zh-CN" altLang="en-US" sz="1600" dirty="0">
                <a:solidFill>
                  <a:schemeClr val="dk1"/>
                </a:solidFill>
                <a:latin typeface="微软雅黑" panose="020B0503020204020204" charset="-122"/>
                <a:ea typeface="微软雅黑" panose="020B0503020204020204" charset="-122"/>
              </a:rPr>
              <a:t>答：提前还款已还部分本金的，将按照等额本金方式生成新的还款计划。在新还款计划中，</a:t>
            </a:r>
            <a:r>
              <a:rPr lang="en-US" altLang="zh-CN" sz="1600" dirty="0">
                <a:solidFill>
                  <a:schemeClr val="dk1"/>
                </a:solidFill>
                <a:latin typeface="微软雅黑" panose="020B0503020204020204" charset="-122"/>
                <a:ea typeface="微软雅黑" panose="020B0503020204020204" charset="-122"/>
              </a:rPr>
              <a:t>2022</a:t>
            </a:r>
            <a:r>
              <a:rPr lang="zh-CN" altLang="en-US" sz="1600" dirty="0">
                <a:solidFill>
                  <a:schemeClr val="dk1"/>
                </a:solidFill>
                <a:latin typeface="微软雅黑" panose="020B0503020204020204" charset="-122"/>
                <a:ea typeface="微软雅黑" panose="020B0503020204020204" charset="-122"/>
              </a:rPr>
              <a:t>年度应偿还的本金，可以申请本金延期还款。</a:t>
            </a:r>
            <a:endParaRPr lang="zh-CN" altLang="en-US" sz="1600" dirty="0">
              <a:solidFill>
                <a:schemeClr val="dk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3"/>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strVal val="#ppt_w+.3"/>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animEffect transition="in" filter="fade">
                                      <p:cBhvr>
                                        <p:cTn id="15" dur="1000"/>
                                        <p:tgtEl>
                                          <p:spTgt spid="11"/>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strVal val="#ppt_w+.3"/>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Effect transition="in" filter="fade">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a:xfrm>
            <a:off x="381000" y="509588"/>
            <a:ext cx="8229600" cy="379412"/>
          </a:xfrm>
        </p:spPr>
        <p:txBody>
          <a:bodyPr vert="horz" wrap="square" lIns="91440" tIns="45720" rIns="91440" bIns="45720" anchor="ctr" anchorCtr="0"/>
          <a:lstStyle/>
          <a:p>
            <a:pPr eaLnBrk="1" hangingPunct="1"/>
            <a:r>
              <a:rPr lang="en-US" altLang="zh-CN" sz="1800" noProof="0" dirty="0">
                <a:ln>
                  <a:noFill/>
                </a:ln>
                <a:solidFill>
                  <a:schemeClr val="tx1"/>
                </a:solidFill>
                <a:effectLst/>
                <a:uLnTx/>
                <a:uFillTx/>
                <a:latin typeface="+mj-ea"/>
                <a:cs typeface="+mj-ea"/>
                <a:sym typeface="+mn-ea"/>
              </a:rPr>
              <a:t>2022</a:t>
            </a:r>
            <a:r>
              <a:rPr lang="zh-CN" altLang="en-US" sz="1800" noProof="0" dirty="0">
                <a:ln>
                  <a:noFill/>
                </a:ln>
                <a:solidFill>
                  <a:schemeClr val="tx1"/>
                </a:solidFill>
                <a:effectLst/>
                <a:uLnTx/>
                <a:uFillTx/>
                <a:latin typeface="+mj-ea"/>
                <a:cs typeface="+mj-ea"/>
                <a:sym typeface="+mn-ea"/>
              </a:rPr>
              <a:t>年度助学贷款</a:t>
            </a:r>
            <a:r>
              <a:rPr lang="zh-CN" altLang="en-US" sz="1800" noProof="0" dirty="0" smtClean="0">
                <a:ln>
                  <a:noFill/>
                </a:ln>
                <a:solidFill>
                  <a:schemeClr val="tx1"/>
                </a:solidFill>
                <a:effectLst/>
                <a:uLnTx/>
                <a:uFillTx/>
                <a:latin typeface="+mj-ea"/>
                <a:cs typeface="+mj-ea"/>
                <a:sym typeface="+mn-ea"/>
              </a:rPr>
              <a:t>业务政策</a:t>
            </a:r>
            <a:r>
              <a:rPr lang="zh-CN" altLang="en-US" sz="1800" noProof="0" dirty="0">
                <a:ln>
                  <a:noFill/>
                </a:ln>
                <a:solidFill>
                  <a:schemeClr val="tx1"/>
                </a:solidFill>
                <a:effectLst/>
                <a:uLnTx/>
                <a:uFillTx/>
                <a:latin typeface="+mj-ea"/>
                <a:cs typeface="+mj-ea"/>
                <a:sym typeface="+mn-ea"/>
              </a:rPr>
              <a:t>解读口径</a:t>
            </a:r>
            <a:endParaRPr lang="zh-CN" altLang="en-US" sz="1800" kern="1200" dirty="0">
              <a:solidFill>
                <a:schemeClr val="tx1"/>
              </a:solidFill>
              <a:latin typeface="+mj-lt"/>
              <a:ea typeface="+mj-ea"/>
              <a:cs typeface="+mj-cs"/>
            </a:endParaRPr>
          </a:p>
        </p:txBody>
      </p:sp>
      <p:sp>
        <p:nvSpPr>
          <p:cNvPr id="8209" name="灯片编号占位符 1"/>
          <p:cNvSpPr txBox="1">
            <a:spLocks noGrp="1"/>
          </p:cNvSpPr>
          <p:nvPr>
            <p:ph type="sldNum" sz="quarter" idx="4"/>
          </p:nvPr>
        </p:nvSpPr>
        <p:spPr>
          <a:noFill/>
          <a:ln>
            <a:noFill/>
          </a:ln>
        </p:spPr>
        <p:txBody>
          <a:bodyPr anchor="ctr" anchorCtr="0"/>
          <a:lstStyle/>
          <a:p>
            <a:pPr marL="0" indent="0" algn="ct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grpSp>
        <p:nvGrpSpPr>
          <p:cNvPr id="17" name="组合 16"/>
          <p:cNvGrpSpPr/>
          <p:nvPr/>
        </p:nvGrpSpPr>
        <p:grpSpPr>
          <a:xfrm flipH="1">
            <a:off x="2175193" y="5318046"/>
            <a:ext cx="6344841" cy="372665"/>
            <a:chOff x="1436118" y="2247234"/>
            <a:chExt cx="9155682" cy="496632"/>
          </a:xfrm>
        </p:grpSpPr>
        <p:cxnSp>
          <p:nvCxnSpPr>
            <p:cNvPr id="18" name="直接连接符 17"/>
            <p:cNvCxnSpPr/>
            <p:nvPr/>
          </p:nvCxnSpPr>
          <p:spPr>
            <a:xfrm>
              <a:off x="1436118" y="2495550"/>
              <a:ext cx="2945382" cy="0"/>
            </a:xfrm>
            <a:prstGeom prst="line">
              <a:avLst/>
            </a:prstGeom>
            <a:ln>
              <a:solidFill>
                <a:srgbClr val="2D7356"/>
              </a:solidFill>
            </a:ln>
          </p:spPr>
          <p:style>
            <a:lnRef idx="1">
              <a:schemeClr val="accent1"/>
            </a:lnRef>
            <a:fillRef idx="0">
              <a:schemeClr val="accent1"/>
            </a:fillRef>
            <a:effectRef idx="0">
              <a:schemeClr val="accent1"/>
            </a:effectRef>
            <a:fontRef idx="minor">
              <a:schemeClr val="tx1"/>
            </a:fontRef>
          </p:style>
        </p:cxnSp>
        <p:pic>
          <p:nvPicPr>
            <p:cNvPr id="14353" name="图片 18" descr="6486e958aa36d1fdcbd72324698a269f"/>
            <p:cNvPicPr>
              <a:picLocks noChangeAspect="1"/>
            </p:cNvPicPr>
            <p:nvPr/>
          </p:nvPicPr>
          <p:blipFill>
            <a:blip r:embed="rId1" cstate="print"/>
            <a:srcRect l="13686" t="8040" r="12910" b="5206"/>
            <a:stretch>
              <a:fillRect/>
            </a:stretch>
          </p:blipFill>
          <p:spPr>
            <a:xfrm rot="5400000">
              <a:off x="4686016" y="2067307"/>
              <a:ext cx="496632" cy="856486"/>
            </a:xfrm>
            <a:prstGeom prst="rect">
              <a:avLst/>
            </a:prstGeom>
            <a:noFill/>
            <a:ln w="9525">
              <a:noFill/>
            </a:ln>
          </p:spPr>
        </p:pic>
        <p:cxnSp>
          <p:nvCxnSpPr>
            <p:cNvPr id="20" name="直接连接符 19"/>
            <p:cNvCxnSpPr/>
            <p:nvPr/>
          </p:nvCxnSpPr>
          <p:spPr>
            <a:xfrm>
              <a:off x="5446143" y="2495550"/>
              <a:ext cx="5145657" cy="0"/>
            </a:xfrm>
            <a:prstGeom prst="line">
              <a:avLst/>
            </a:prstGeom>
            <a:ln>
              <a:solidFill>
                <a:srgbClr val="2D7356"/>
              </a:solidFill>
            </a:ln>
          </p:spPr>
          <p:style>
            <a:lnRef idx="1">
              <a:schemeClr val="accent1"/>
            </a:lnRef>
            <a:fillRef idx="0">
              <a:schemeClr val="accent1"/>
            </a:fillRef>
            <a:effectRef idx="0">
              <a:schemeClr val="accent1"/>
            </a:effectRef>
            <a:fontRef idx="minor">
              <a:schemeClr val="tx1"/>
            </a:fontRef>
          </p:style>
        </p:cxnSp>
      </p:grpSp>
      <p:sp>
        <p:nvSpPr>
          <p:cNvPr id="7" name="矩形 23"/>
          <p:cNvSpPr/>
          <p:nvPr/>
        </p:nvSpPr>
        <p:spPr>
          <a:xfrm>
            <a:off x="573405" y="2280920"/>
            <a:ext cx="5276215" cy="33718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wrap="square">
            <a:spAutoFit/>
          </a:bodyPr>
          <a:lstStyle/>
          <a:p>
            <a:pPr>
              <a:buNone/>
            </a:pPr>
            <a:r>
              <a:rPr lang="en-US" altLang="zh-CN" sz="1600" b="1" dirty="0" smtClean="0">
                <a:solidFill>
                  <a:schemeClr val="bg1"/>
                </a:solidFill>
                <a:latin typeface="微软雅黑" panose="020B0503020204020204" charset="-122"/>
                <a:ea typeface="微软雅黑" panose="020B0503020204020204" charset="-122"/>
                <a:cs typeface="微软雅黑" panose="020B0503020204020204" charset="-122"/>
                <a:sym typeface="+mn-ea"/>
              </a:rPr>
              <a:t>9. </a:t>
            </a: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rPr>
              <a:t>今年毕业，最晚什么时候还清贷款不需要支付利息？</a:t>
            </a:r>
            <a:endParaRPr lang="zh-CN" altLang="en-US" sz="16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8" name="矩形 7"/>
          <p:cNvSpPr/>
          <p:nvPr/>
        </p:nvSpPr>
        <p:spPr>
          <a:xfrm>
            <a:off x="569198" y="2856984"/>
            <a:ext cx="8218567" cy="1077218"/>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zh-CN" altLang="en-US" sz="1600" dirty="0">
                <a:latin typeface="微软雅黑" panose="020B0503020204020204" charset="-122"/>
                <a:ea typeface="微软雅黑" panose="020B0503020204020204" charset="-122"/>
                <a:cs typeface="微软雅黑" panose="020B0503020204020204" charset="-122"/>
              </a:rPr>
              <a:t>答</a:t>
            </a:r>
            <a:r>
              <a:rPr lang="zh-CN" altLang="en-US" sz="1600" dirty="0" smtClean="0">
                <a:latin typeface="微软雅黑" panose="020B0503020204020204" charset="-122"/>
                <a:ea typeface="微软雅黑" panose="020B0503020204020204" charset="-122"/>
                <a:cs typeface="微软雅黑" panose="020B0503020204020204" charset="-122"/>
              </a:rPr>
              <a:t>：根据</a:t>
            </a:r>
            <a:r>
              <a:rPr lang="en-US" altLang="zh-CN" sz="1600" dirty="0">
                <a:latin typeface="微软雅黑" panose="020B0503020204020204" charset="-122"/>
                <a:ea typeface="微软雅黑" panose="020B0503020204020204" charset="-122"/>
                <a:cs typeface="微软雅黑" panose="020B0503020204020204" charset="-122"/>
              </a:rPr>
              <a:t>2022</a:t>
            </a:r>
            <a:r>
              <a:rPr lang="zh-CN" altLang="en-US" sz="1600" dirty="0">
                <a:latin typeface="微软雅黑" panose="020B0503020204020204" charset="-122"/>
                <a:ea typeface="微软雅黑" panose="020B0503020204020204" charset="-122"/>
                <a:cs typeface="微软雅黑" panose="020B0503020204020204" charset="-122"/>
              </a:rPr>
              <a:t>年度助学贷款阶段性政策安排，今年毕业学生</a:t>
            </a:r>
            <a:r>
              <a:rPr lang="en-US" altLang="zh-CN" sz="1600" dirty="0">
                <a:latin typeface="微软雅黑" panose="020B0503020204020204" charset="-122"/>
                <a:ea typeface="微软雅黑" panose="020B0503020204020204" charset="-122"/>
                <a:cs typeface="微软雅黑" panose="020B0503020204020204" charset="-122"/>
              </a:rPr>
              <a:t>2022</a:t>
            </a:r>
            <a:r>
              <a:rPr lang="zh-CN" altLang="en-US" sz="1600" dirty="0">
                <a:latin typeface="微软雅黑" panose="020B0503020204020204" charset="-122"/>
                <a:ea typeface="微软雅黑" panose="020B0503020204020204" charset="-122"/>
                <a:cs typeface="微软雅黑" panose="020B0503020204020204" charset="-122"/>
              </a:rPr>
              <a:t>计息年度的所有利息都将由财政承担，只要在今年</a:t>
            </a:r>
            <a:r>
              <a:rPr lang="en-US" altLang="zh-CN" sz="1600" dirty="0">
                <a:latin typeface="微软雅黑" panose="020B0503020204020204" charset="-122"/>
                <a:ea typeface="微软雅黑" panose="020B0503020204020204" charset="-122"/>
                <a:cs typeface="微软雅黑" panose="020B0503020204020204" charset="-122"/>
              </a:rPr>
              <a:t>12</a:t>
            </a:r>
            <a:r>
              <a:rPr lang="zh-CN" altLang="en-US" sz="1600" dirty="0">
                <a:latin typeface="微软雅黑" panose="020B0503020204020204" charset="-122"/>
                <a:ea typeface="微软雅黑" panose="020B0503020204020204" charset="-122"/>
                <a:cs typeface="微软雅黑" panose="020B0503020204020204" charset="-122"/>
              </a:rPr>
              <a:t>月</a:t>
            </a:r>
            <a:r>
              <a:rPr lang="en-US" altLang="zh-CN" sz="1600" dirty="0">
                <a:latin typeface="微软雅黑" panose="020B0503020204020204" charset="-122"/>
                <a:ea typeface="微软雅黑" panose="020B0503020204020204" charset="-122"/>
                <a:cs typeface="微软雅黑" panose="020B0503020204020204" charset="-122"/>
              </a:rPr>
              <a:t>15</a:t>
            </a:r>
            <a:r>
              <a:rPr lang="zh-CN" altLang="en-US" sz="1600" dirty="0">
                <a:latin typeface="微软雅黑" panose="020B0503020204020204" charset="-122"/>
                <a:ea typeface="微软雅黑" panose="020B0503020204020204" charset="-122"/>
                <a:cs typeface="微软雅黑" panose="020B0503020204020204" charset="-122"/>
              </a:rPr>
              <a:t>日前提交提前还款申请，并偿清贷款本金，即可不用额外支付贷款利息。</a:t>
            </a:r>
            <a:endParaRPr lang="zh-CN" altLang="en-US" sz="1600" dirty="0">
              <a:latin typeface="微软雅黑" panose="020B0503020204020204" charset="-122"/>
              <a:ea typeface="微软雅黑" panose="020B0503020204020204" charset="-122"/>
              <a:cs typeface="微软雅黑" panose="020B0503020204020204" charset="-122"/>
            </a:endParaRPr>
          </a:p>
          <a:p>
            <a:pPr marL="0" lvl="0" indent="0" eaLnBrk="1" hangingPunct="1">
              <a:spcBef>
                <a:spcPct val="0"/>
              </a:spcBef>
              <a:buFontTx/>
              <a:buNone/>
            </a:pPr>
            <a:endParaRPr lang="zh-CN" altLang="en-US" sz="16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3"/>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3"/>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a:xfrm>
            <a:off x="381000" y="509588"/>
            <a:ext cx="8229600" cy="379412"/>
          </a:xfrm>
        </p:spPr>
        <p:txBody>
          <a:bodyPr vert="horz" wrap="square" lIns="91440" tIns="45720" rIns="91440" bIns="45720" anchor="ctr" anchorCtr="0"/>
          <a:lstStyle/>
          <a:p>
            <a:pPr eaLnBrk="1" hangingPunct="1"/>
            <a:r>
              <a:rPr lang="en-US" altLang="zh-CN" sz="1800" noProof="0" dirty="0">
                <a:ln>
                  <a:noFill/>
                </a:ln>
                <a:solidFill>
                  <a:schemeClr val="tx1"/>
                </a:solidFill>
                <a:effectLst/>
                <a:uLnTx/>
                <a:uFillTx/>
                <a:latin typeface="+mj-ea"/>
                <a:cs typeface="+mj-ea"/>
                <a:sym typeface="+mn-ea"/>
              </a:rPr>
              <a:t>2022</a:t>
            </a:r>
            <a:r>
              <a:rPr lang="zh-CN" altLang="en-US" sz="1800" noProof="0" dirty="0">
                <a:ln>
                  <a:noFill/>
                </a:ln>
                <a:solidFill>
                  <a:schemeClr val="tx1"/>
                </a:solidFill>
                <a:effectLst/>
                <a:uLnTx/>
                <a:uFillTx/>
                <a:latin typeface="+mj-ea"/>
                <a:cs typeface="+mj-ea"/>
                <a:sym typeface="+mn-ea"/>
              </a:rPr>
              <a:t>年度助学贷款</a:t>
            </a:r>
            <a:r>
              <a:rPr lang="zh-CN" altLang="en-US" sz="1800" noProof="0" dirty="0" smtClean="0">
                <a:ln>
                  <a:noFill/>
                </a:ln>
                <a:solidFill>
                  <a:schemeClr val="tx1"/>
                </a:solidFill>
                <a:effectLst/>
                <a:uLnTx/>
                <a:uFillTx/>
                <a:latin typeface="+mj-ea"/>
                <a:cs typeface="+mj-ea"/>
                <a:sym typeface="+mn-ea"/>
              </a:rPr>
              <a:t>业务政策</a:t>
            </a:r>
            <a:r>
              <a:rPr lang="zh-CN" altLang="en-US" sz="1800" noProof="0" dirty="0" smtClean="0">
                <a:ln>
                  <a:noFill/>
                </a:ln>
                <a:solidFill>
                  <a:schemeClr val="tx1"/>
                </a:solidFill>
                <a:effectLst/>
                <a:uLnTx/>
                <a:uFillTx/>
                <a:latin typeface="+mj-ea"/>
                <a:cs typeface="+mj-ea"/>
                <a:sym typeface="+mn-ea"/>
              </a:rPr>
              <a:t>解读</a:t>
            </a:r>
            <a:endParaRPr lang="zh-CN" altLang="en-US" sz="1800" kern="1200" dirty="0">
              <a:solidFill>
                <a:schemeClr val="tx1"/>
              </a:solidFill>
              <a:latin typeface="+mj-lt"/>
              <a:ea typeface="+mj-ea"/>
              <a:cs typeface="+mj-cs"/>
            </a:endParaRPr>
          </a:p>
        </p:txBody>
      </p:sp>
      <p:sp>
        <p:nvSpPr>
          <p:cNvPr id="8209" name="灯片编号占位符 1"/>
          <p:cNvSpPr txBox="1">
            <a:spLocks noGrp="1"/>
          </p:cNvSpPr>
          <p:nvPr>
            <p:ph type="sldNum" sz="quarter" idx="4"/>
          </p:nvPr>
        </p:nvSpPr>
        <p:spPr>
          <a:noFill/>
          <a:ln>
            <a:noFill/>
          </a:ln>
        </p:spPr>
        <p:txBody>
          <a:bodyPr anchor="ctr" anchorCtr="0"/>
          <a:lstStyle/>
          <a:p>
            <a:pPr marL="0" indent="0" algn="ct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grpSp>
        <p:nvGrpSpPr>
          <p:cNvPr id="17" name="组合 16"/>
          <p:cNvGrpSpPr/>
          <p:nvPr/>
        </p:nvGrpSpPr>
        <p:grpSpPr>
          <a:xfrm flipH="1">
            <a:off x="2175193" y="5318046"/>
            <a:ext cx="6344841" cy="372665"/>
            <a:chOff x="1436118" y="2247234"/>
            <a:chExt cx="9155682" cy="496632"/>
          </a:xfrm>
        </p:grpSpPr>
        <p:cxnSp>
          <p:nvCxnSpPr>
            <p:cNvPr id="18" name="直接连接符 17"/>
            <p:cNvCxnSpPr/>
            <p:nvPr/>
          </p:nvCxnSpPr>
          <p:spPr>
            <a:xfrm>
              <a:off x="1436118" y="2495550"/>
              <a:ext cx="2945382" cy="0"/>
            </a:xfrm>
            <a:prstGeom prst="line">
              <a:avLst/>
            </a:prstGeom>
            <a:ln>
              <a:solidFill>
                <a:srgbClr val="2D7356"/>
              </a:solidFill>
            </a:ln>
          </p:spPr>
          <p:style>
            <a:lnRef idx="1">
              <a:schemeClr val="accent1"/>
            </a:lnRef>
            <a:fillRef idx="0">
              <a:schemeClr val="accent1"/>
            </a:fillRef>
            <a:effectRef idx="0">
              <a:schemeClr val="accent1"/>
            </a:effectRef>
            <a:fontRef idx="minor">
              <a:schemeClr val="tx1"/>
            </a:fontRef>
          </p:style>
        </p:cxnSp>
        <p:pic>
          <p:nvPicPr>
            <p:cNvPr id="14353" name="图片 18" descr="6486e958aa36d1fdcbd72324698a269f"/>
            <p:cNvPicPr>
              <a:picLocks noChangeAspect="1"/>
            </p:cNvPicPr>
            <p:nvPr/>
          </p:nvPicPr>
          <p:blipFill>
            <a:blip r:embed="rId1" cstate="print"/>
            <a:srcRect l="13686" t="8040" r="12910" b="5206"/>
            <a:stretch>
              <a:fillRect/>
            </a:stretch>
          </p:blipFill>
          <p:spPr>
            <a:xfrm rot="5400000">
              <a:off x="4686016" y="2067307"/>
              <a:ext cx="496632" cy="856486"/>
            </a:xfrm>
            <a:prstGeom prst="rect">
              <a:avLst/>
            </a:prstGeom>
            <a:noFill/>
            <a:ln w="9525">
              <a:noFill/>
            </a:ln>
          </p:spPr>
        </p:pic>
        <p:cxnSp>
          <p:nvCxnSpPr>
            <p:cNvPr id="20" name="直接连接符 19"/>
            <p:cNvCxnSpPr/>
            <p:nvPr/>
          </p:nvCxnSpPr>
          <p:spPr>
            <a:xfrm>
              <a:off x="5446143" y="2495550"/>
              <a:ext cx="5145657" cy="0"/>
            </a:xfrm>
            <a:prstGeom prst="line">
              <a:avLst/>
            </a:prstGeom>
            <a:ln>
              <a:solidFill>
                <a:srgbClr val="2D7356"/>
              </a:solidFill>
            </a:ln>
          </p:spPr>
          <p:style>
            <a:lnRef idx="1">
              <a:schemeClr val="accent1"/>
            </a:lnRef>
            <a:fillRef idx="0">
              <a:schemeClr val="accent1"/>
            </a:fillRef>
            <a:effectRef idx="0">
              <a:schemeClr val="accent1"/>
            </a:effectRef>
            <a:fontRef idx="minor">
              <a:schemeClr val="tx1"/>
            </a:fontRef>
          </p:style>
        </p:cxnSp>
      </p:grpSp>
      <p:sp>
        <p:nvSpPr>
          <p:cNvPr id="6" name="矩形 23"/>
          <p:cNvSpPr/>
          <p:nvPr/>
        </p:nvSpPr>
        <p:spPr>
          <a:xfrm>
            <a:off x="602297" y="1196752"/>
            <a:ext cx="8141335" cy="58356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wrap="square">
            <a:spAutoFit/>
          </a:bodyPr>
          <a:lstStyle/>
          <a:p>
            <a:pPr>
              <a:buNone/>
            </a:pPr>
            <a:r>
              <a:rPr lang="en-US" altLang="zh-CN" sz="1600" b="1" dirty="0" smtClean="0">
                <a:solidFill>
                  <a:schemeClr val="bg1"/>
                </a:solidFill>
                <a:latin typeface="微软雅黑" panose="020B0503020204020204" charset="-122"/>
                <a:ea typeface="微软雅黑" panose="020B0503020204020204" charset="-122"/>
                <a:cs typeface="微软雅黑" panose="020B0503020204020204" charset="-122"/>
              </a:rPr>
              <a:t>10.</a:t>
            </a: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rPr>
              <a:t>贷款学生受新冠肺炎疫情影响未能及时还款的，经贷款承办银行认定，相关逾期贷款可不作逾期记录报送，已经报送的应当予以调整，如何操作？</a:t>
            </a:r>
            <a:endParaRPr lang="zh-CN" altLang="en-US" sz="16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1" name="矩形 10"/>
          <p:cNvSpPr/>
          <p:nvPr/>
        </p:nvSpPr>
        <p:spPr>
          <a:xfrm>
            <a:off x="602297" y="2276872"/>
            <a:ext cx="8229600" cy="181588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spcBef>
                <a:spcPts val="0"/>
              </a:spcBef>
              <a:buClrTx/>
              <a:buSzTx/>
              <a:buFontTx/>
              <a:buNone/>
              <a:defRPr/>
            </a:pPr>
            <a:r>
              <a:rPr lang="zh-CN" altLang="en-US" sz="1600" dirty="0">
                <a:solidFill>
                  <a:schemeClr val="dk1"/>
                </a:solidFill>
                <a:latin typeface="微软雅黑" panose="020B0503020204020204" charset="-122"/>
                <a:ea typeface="微软雅黑" panose="020B0503020204020204" charset="-122"/>
              </a:rPr>
              <a:t>答：根据政策规定，自新冠肺炎疫情发生以来至</a:t>
            </a:r>
            <a:r>
              <a:rPr lang="en-US" altLang="zh-CN" sz="1600" dirty="0">
                <a:solidFill>
                  <a:schemeClr val="dk1"/>
                </a:solidFill>
                <a:latin typeface="微软雅黑" panose="020B0503020204020204" charset="-122"/>
                <a:ea typeface="微软雅黑" panose="020B0503020204020204" charset="-122"/>
              </a:rPr>
              <a:t>2022</a:t>
            </a:r>
            <a:r>
              <a:rPr lang="zh-CN" altLang="en-US" sz="1600" dirty="0">
                <a:solidFill>
                  <a:schemeClr val="dk1"/>
                </a:solidFill>
                <a:latin typeface="微软雅黑" panose="020B0503020204020204" charset="-122"/>
                <a:ea typeface="微软雅黑" panose="020B0503020204020204" charset="-122"/>
              </a:rPr>
              <a:t>年年底，确实属于受新冠肺炎疫情影响未能及时还款的贷款学生，可以向办理国家助学贷款的资助中心申请调整征信记录。目前相关操作细则正在</a:t>
            </a:r>
            <a:r>
              <a:rPr lang="zh-CN" altLang="en-US" sz="1600" dirty="0" smtClean="0">
                <a:solidFill>
                  <a:schemeClr val="dk1"/>
                </a:solidFill>
                <a:latin typeface="微软雅黑" panose="020B0503020204020204" charset="-122"/>
                <a:ea typeface="微软雅黑" panose="020B0503020204020204" charset="-122"/>
              </a:rPr>
              <a:t>制定</a:t>
            </a:r>
            <a:r>
              <a:rPr lang="zh-CN" altLang="en-US" sz="1600" dirty="0" smtClean="0">
                <a:solidFill>
                  <a:schemeClr val="dk1"/>
                </a:solidFill>
                <a:latin typeface="微软雅黑" panose="020B0503020204020204" charset="-122"/>
                <a:ea typeface="微软雅黑" panose="020B0503020204020204" charset="-122"/>
              </a:rPr>
              <a:t>。操作程序拟定为</a:t>
            </a:r>
            <a:r>
              <a:rPr lang="zh-CN" altLang="en-US" sz="1600" dirty="0">
                <a:solidFill>
                  <a:schemeClr val="dk1"/>
                </a:solidFill>
                <a:latin typeface="微软雅黑" panose="020B0503020204020204" charset="-122"/>
                <a:ea typeface="微软雅黑" panose="020B0503020204020204" charset="-122"/>
              </a:rPr>
              <a:t>：借款学生首先应清偿助学贷款逾期款项，然后向生源地或高校学生资助管理部门提出申请，提交学生身份证复印件，提交因受疫情影响未能及时偿还助学贷款的个人承诺，并填写相关申请表，将上述材料提交给资助中心，资助中心受理并审核同意后，报送国开行经办分行处理。经认定符合政策的，将于</a:t>
            </a:r>
            <a:r>
              <a:rPr lang="en-US" altLang="zh-CN" sz="1600" dirty="0">
                <a:solidFill>
                  <a:schemeClr val="dk1"/>
                </a:solidFill>
                <a:latin typeface="微软雅黑" panose="020B0503020204020204" charset="-122"/>
                <a:ea typeface="微软雅黑" panose="020B0503020204020204" charset="-122"/>
              </a:rPr>
              <a:t>15</a:t>
            </a:r>
            <a:r>
              <a:rPr lang="zh-CN" altLang="en-US" sz="1600" dirty="0">
                <a:solidFill>
                  <a:schemeClr val="dk1"/>
                </a:solidFill>
                <a:latin typeface="微软雅黑" panose="020B0503020204020204" charset="-122"/>
                <a:ea typeface="微软雅黑" panose="020B0503020204020204" charset="-122"/>
              </a:rPr>
              <a:t>个工作日内，对相关记录予以调整。</a:t>
            </a:r>
            <a:endParaRPr lang="zh-CN" altLang="en-US" sz="1600" dirty="0">
              <a:solidFill>
                <a:schemeClr val="dk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3"/>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strVal val="#ppt_w+.3"/>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animEffect transition="in" filter="fade">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395288" y="523875"/>
            <a:ext cx="8229600" cy="379413"/>
          </a:xfrm>
        </p:spPr>
        <p:txBody>
          <a:bodyPr rtlCol="0">
            <a:normAutofit fontScale="90000"/>
          </a:bodyPr>
          <a:lstStyle/>
          <a:p>
            <a:pPr algn="l" eaLnBrk="1" fontAlgn="auto" hangingPunct="1">
              <a:spcAft>
                <a:spcPts val="0"/>
              </a:spcAft>
              <a:defRPr/>
            </a:pPr>
            <a:r>
              <a:rPr lang="zh-CN" altLang="en-US" sz="2000" b="1" dirty="0"/>
              <a:t>用户登陆问题</a:t>
            </a:r>
            <a:endParaRPr lang="zh-CN" altLang="en-US" sz="2800" b="1" dirty="0">
              <a:solidFill>
                <a:schemeClr val="tx2">
                  <a:lumMod val="75000"/>
                </a:schemeClr>
              </a:solidFill>
            </a:endParaRPr>
          </a:p>
        </p:txBody>
      </p:sp>
      <p:sp>
        <p:nvSpPr>
          <p:cNvPr id="9219" name="文本占位符 3"/>
          <p:cNvSpPr>
            <a:spLocks noGrp="1"/>
          </p:cNvSpPr>
          <p:nvPr>
            <p:ph type="body" sz="quarter" idx="4294967295"/>
          </p:nvPr>
        </p:nvSpPr>
        <p:spPr>
          <a:xfrm>
            <a:off x="395288" y="960438"/>
            <a:ext cx="8215312" cy="406400"/>
          </a:xfrm>
        </p:spPr>
        <p:txBody>
          <a:bodyPr/>
          <a:lstStyle/>
          <a:p>
            <a:pPr marL="180975" indent="-180975" eaLnBrk="1" hangingPunct="1">
              <a:buFont typeface="Wingdings" panose="05000000000000000000" pitchFamily="2" charset="2"/>
              <a:buChar char="n"/>
            </a:pPr>
            <a:r>
              <a:rPr lang="zh-CN" altLang="en-US" sz="1600" dirty="0">
                <a:latin typeface="华文楷体" panose="02010600040101010101" pitchFamily="2" charset="-122"/>
                <a:ea typeface="华文楷体" panose="02010600040101010101" pitchFamily="2" charset="-122"/>
              </a:rPr>
              <a:t>操作角色：县资助中心用户、高校用户</a:t>
            </a:r>
            <a:endParaRPr lang="zh-CN" altLang="en-US" sz="1600" dirty="0">
              <a:latin typeface="华文楷体" panose="02010600040101010101" pitchFamily="2" charset="-122"/>
              <a:ea typeface="华文楷体" panose="02010600040101010101" pitchFamily="2" charset="-122"/>
            </a:endParaRPr>
          </a:p>
        </p:txBody>
      </p:sp>
      <p:sp>
        <p:nvSpPr>
          <p:cNvPr id="7" name="AutoShape 5"/>
          <p:cNvSpPr>
            <a:spLocks noChangeArrowheads="1"/>
          </p:cNvSpPr>
          <p:nvPr/>
        </p:nvSpPr>
        <p:spPr bwMode="auto">
          <a:xfrm>
            <a:off x="395288" y="5300663"/>
            <a:ext cx="7777162" cy="903287"/>
          </a:xfrm>
          <a:prstGeom prst="flowChartAlternateProcess">
            <a:avLst/>
          </a:prstGeom>
          <a:ln>
            <a:noFill/>
          </a:ln>
        </p:spPr>
        <p:style>
          <a:lnRef idx="2">
            <a:schemeClr val="dk1"/>
          </a:lnRef>
          <a:fillRef idx="1">
            <a:schemeClr val="lt1"/>
          </a:fillRef>
          <a:effectRef idx="0">
            <a:schemeClr val="dk1"/>
          </a:effectRef>
          <a:fontRef idx="minor">
            <a:schemeClr val="dk1"/>
          </a:fontRef>
        </p:style>
        <p:txBody>
          <a:bodyPr tIns="0" bIns="0" anchor="ctr"/>
          <a:lstStyle/>
          <a:p>
            <a:pPr marL="285750" indent="-285750" eaLnBrk="1" fontAlgn="auto" hangingPunct="1">
              <a:spcBef>
                <a:spcPts val="0"/>
              </a:spcBef>
              <a:spcAft>
                <a:spcPts val="0"/>
              </a:spcAft>
              <a:buFont typeface="Arial" panose="020B0604020202020204" pitchFamily="34" charset="0"/>
              <a:buChar char="•"/>
              <a:defRPr/>
            </a:pPr>
            <a:endParaRPr lang="zh-CN" altLang="zh-CN" sz="1600" b="1" dirty="0"/>
          </a:p>
        </p:txBody>
      </p:sp>
      <p:graphicFrame>
        <p:nvGraphicFramePr>
          <p:cNvPr id="4" name="图示 3"/>
          <p:cNvGraphicFramePr/>
          <p:nvPr/>
        </p:nvGraphicFramePr>
        <p:xfrm>
          <a:off x="251520" y="1373355"/>
          <a:ext cx="8497192" cy="472645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9222" name="灯片编号占位符 2"/>
          <p:cNvSpPr>
            <a:spLocks noGrp="1"/>
          </p:cNvSpPr>
          <p:nvPr>
            <p:ph type="sldNum" sz="quarter" idx="16"/>
          </p:nvPr>
        </p:nvSpPr>
        <p:spPr bwMode="auto">
          <a:noFill/>
          <a:ln>
            <a:miter lim="800000"/>
          </a:ln>
        </p:spPr>
        <p:txBody>
          <a:bodyPr/>
          <a:lstStyle/>
          <a:p>
            <a:fld id="{C61E8FE9-7382-4D56-B93C-2CA3F64EABE2}" type="slidenum">
              <a:rPr lang="zh-CN" altLang="en-US" smtClean="0"/>
            </a:fld>
            <a:endParaRPr lang="zh-CN" altLang="en-US"/>
          </a:p>
        </p:txBody>
      </p:sp>
      <p:sp>
        <p:nvSpPr>
          <p:cNvPr id="3" name="文本框 2"/>
          <p:cNvSpPr txBox="1"/>
          <p:nvPr/>
        </p:nvSpPr>
        <p:spPr>
          <a:xfrm>
            <a:off x="3996055" y="4149090"/>
            <a:ext cx="4578350" cy="1608455"/>
          </a:xfrm>
          <a:prstGeom prst="rect">
            <a:avLst/>
          </a:prstGeom>
          <a:solidFill>
            <a:schemeClr val="bg1"/>
          </a:solidFill>
        </p:spPr>
        <p:txBody>
          <a:bodyPr wrap="square" rtlCol="0">
            <a:spAutoFit/>
          </a:bodyPr>
          <a:p>
            <a:pPr lvl="0" algn="l" rtl="0">
              <a:lnSpc>
                <a:spcPct val="100000"/>
              </a:lnSpc>
              <a:spcBef>
                <a:spcPct val="0"/>
              </a:spcBef>
              <a:spcAft>
                <a:spcPct val="35000"/>
              </a:spcAft>
            </a:pPr>
            <a:r>
              <a:rPr lang="en-US" altLang="zh-CN" dirty="0">
                <a:latin typeface="微软雅黑" panose="020B0503020204020204" charset="-122"/>
                <a:ea typeface="微软雅黑" panose="020B0503020204020204" charset="-122"/>
                <a:sym typeface="+mn-ea"/>
              </a:rPr>
              <a:t>      </a:t>
            </a:r>
            <a:r>
              <a:rPr lang="zh-CN" b="1" dirty="0">
                <a:latin typeface="微软雅黑" panose="020B0503020204020204" charset="-122"/>
                <a:ea typeface="微软雅黑" panose="020B0503020204020204" charset="-122"/>
                <a:sym typeface="+mn-ea"/>
              </a:rPr>
              <a:t>登录</a:t>
            </a:r>
            <a:r>
              <a:rPr lang="zh-CN" altLang="en-US" b="1" dirty="0">
                <a:latin typeface="微软雅黑" panose="020B0503020204020204" charset="-122"/>
                <a:ea typeface="微软雅黑" panose="020B0503020204020204" charset="-122"/>
                <a:sym typeface="+mn-ea"/>
              </a:rPr>
              <a:t>系统</a:t>
            </a:r>
            <a:r>
              <a:rPr lang="zh-CN" b="1" dirty="0">
                <a:latin typeface="微软雅黑" panose="020B0503020204020204" charset="-122"/>
                <a:ea typeface="微软雅黑" panose="020B0503020204020204" charset="-122"/>
                <a:sym typeface="+mn-ea"/>
              </a:rPr>
              <a:t>时提示用户名或密码错误怎么办？</a:t>
            </a:r>
            <a:endParaRPr lang="en-US" altLang="zh-CN" b="1" dirty="0">
              <a:solidFill>
                <a:schemeClr val="tx1"/>
              </a:solidFill>
              <a:latin typeface="微软雅黑" panose="020B0503020204020204" charset="-122"/>
              <a:ea typeface="微软雅黑" panose="020B0503020204020204" charset="-122"/>
            </a:endParaRPr>
          </a:p>
          <a:p>
            <a:pPr lvl="0" algn="l" rtl="0">
              <a:lnSpc>
                <a:spcPct val="100000"/>
              </a:lnSpc>
              <a:spcBef>
                <a:spcPct val="0"/>
              </a:spcBef>
              <a:spcAft>
                <a:spcPct val="35000"/>
              </a:spcAft>
            </a:pPr>
            <a:r>
              <a:rPr lang="en-US" altLang="zh-CN" b="1" dirty="0">
                <a:latin typeface="微软雅黑" panose="020B0503020204020204" charset="-122"/>
                <a:ea typeface="微软雅黑" panose="020B0503020204020204" charset="-122"/>
                <a:sym typeface="+mn-ea"/>
              </a:rPr>
              <a:t>      </a:t>
            </a:r>
            <a:r>
              <a:rPr lang="zh-CN" b="1" dirty="0">
                <a:latin typeface="微软雅黑" panose="020B0503020204020204" charset="-122"/>
                <a:ea typeface="微软雅黑" panose="020B0503020204020204" charset="-122"/>
                <a:sym typeface="+mn-ea"/>
              </a:rPr>
              <a:t>答：忘记</a:t>
            </a:r>
            <a:r>
              <a:rPr lang="zh-CN" altLang="en-US" b="1" dirty="0">
                <a:latin typeface="微软雅黑" panose="020B0503020204020204" charset="-122"/>
                <a:ea typeface="微软雅黑" panose="020B0503020204020204" charset="-122"/>
                <a:sym typeface="+mn-ea"/>
              </a:rPr>
              <a:t>登录</a:t>
            </a:r>
            <a:r>
              <a:rPr lang="zh-CN" b="1" dirty="0">
                <a:latin typeface="微软雅黑" panose="020B0503020204020204" charset="-122"/>
                <a:ea typeface="微软雅黑" panose="020B0503020204020204" charset="-122"/>
                <a:sym typeface="+mn-ea"/>
              </a:rPr>
              <a:t>密码可</a:t>
            </a:r>
            <a:r>
              <a:rPr lang="zh-CN" altLang="en-US" b="1" dirty="0">
                <a:latin typeface="微软雅黑" panose="020B0503020204020204" charset="-122"/>
                <a:ea typeface="微软雅黑" panose="020B0503020204020204" charset="-122"/>
                <a:sym typeface="+mn-ea"/>
              </a:rPr>
              <a:t>联系业务系统运维人员给您重置密码，联系电话</a:t>
            </a:r>
            <a:r>
              <a:rPr lang="en-US" altLang="zh-CN" b="1" dirty="0">
                <a:latin typeface="微软雅黑" panose="020B0503020204020204" charset="-122"/>
                <a:ea typeface="微软雅黑" panose="020B0503020204020204" charset="-122"/>
                <a:sym typeface="+mn-ea"/>
              </a:rPr>
              <a:t>010-88309931</a:t>
            </a:r>
            <a:r>
              <a:rPr lang="zh-CN" altLang="en-US" b="1" dirty="0">
                <a:latin typeface="微软雅黑" panose="020B0503020204020204" charset="-122"/>
                <a:ea typeface="微软雅黑" panose="020B0503020204020204" charset="-122"/>
                <a:sym typeface="+mn-ea"/>
              </a:rPr>
              <a:t>。</a:t>
            </a:r>
            <a:endParaRPr lang="zh-CN"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3095</Words>
  <Application>WPS 演示</Application>
  <PresentationFormat>全屏显示(4:3)</PresentationFormat>
  <Paragraphs>213</Paragraphs>
  <Slides>20</Slides>
  <Notes>20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20</vt:i4>
      </vt:variant>
    </vt:vector>
  </HeadingPairs>
  <TitlesOfParts>
    <vt:vector size="30" baseType="lpstr">
      <vt:lpstr>Arial</vt:lpstr>
      <vt:lpstr>宋体</vt:lpstr>
      <vt:lpstr>Wingdings</vt:lpstr>
      <vt:lpstr>Calibri</vt:lpstr>
      <vt:lpstr>华文楷体</vt:lpstr>
      <vt:lpstr>微软雅黑</vt:lpstr>
      <vt:lpstr>Palatino Linotype</vt:lpstr>
      <vt:lpstr>Arial Unicode MS</vt:lpstr>
      <vt:lpstr>Office 主题</vt:lpstr>
      <vt:lpstr>1_Office 主题</vt:lpstr>
      <vt:lpstr>国家开发银行助学贷款业务 常见问题解答  2022年6月</vt:lpstr>
      <vt:lpstr>关于做好2022年国家助学贷款免息及本金延期偿还工作的通知 财教〔2022〕110号</vt:lpstr>
      <vt:lpstr>2022年度助学贷款业务政策解读</vt:lpstr>
      <vt:lpstr>2022年度助学贷款业务政策解读</vt:lpstr>
      <vt:lpstr>2022年度助学贷款业务政策解读</vt:lpstr>
      <vt:lpstr>2022年度助学贷款业务政策解读口径</vt:lpstr>
      <vt:lpstr>2022年度助学贷款业务政策解读口径</vt:lpstr>
      <vt:lpstr>2022年度助学贷款业务政策解读</vt:lpstr>
      <vt:lpstr>用户登陆问题</vt:lpstr>
      <vt:lpstr>用户登陆问题</vt:lpstr>
      <vt:lpstr>用户登陆问题</vt:lpstr>
      <vt:lpstr>用户登陆问题</vt:lpstr>
      <vt:lpstr>兼容性视图设置</vt:lpstr>
      <vt:lpstr>贷前管理——申请与合同审查</vt:lpstr>
      <vt:lpstr>信息变更——就学信息变更</vt:lpstr>
      <vt:lpstr>助学贷款意见答复（系统方面）</vt:lpstr>
      <vt:lpstr>高校账户维护</vt:lpstr>
      <vt:lpstr>学费到账查询</vt:lpstr>
      <vt:lpstr>联系方式</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系统用户与功能关系　（贷前管理）</dc:title>
  <dc:creator>cd100914王丽娜</dc:creator>
  <cp:lastModifiedBy>。</cp:lastModifiedBy>
  <cp:revision>633</cp:revision>
  <cp:lastPrinted>2022-06-16T06:11:00Z</cp:lastPrinted>
  <dcterms:created xsi:type="dcterms:W3CDTF">2015-11-24T03:49:00Z</dcterms:created>
  <dcterms:modified xsi:type="dcterms:W3CDTF">2022-06-17T00:39:28Z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83216CBCDB07481F9DA632991DCF8E1F</vt:lpwstr>
  </property>
  <property fmtid="{D5CDD505-2E9C-101B-9397-08002B2CF9AE}" pid="3" name="KSOProductBuildVer">
    <vt:lpwstr>2052-11.1.0.11566</vt:lpwstr>
  </property>
</Properties>
</file>